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1"/>
  </p:notesMasterIdLst>
  <p:sldIdLst>
    <p:sldId id="271" r:id="rId6"/>
    <p:sldId id="256" r:id="rId7"/>
    <p:sldId id="284" r:id="rId8"/>
    <p:sldId id="257" r:id="rId9"/>
    <p:sldId id="260" r:id="rId10"/>
    <p:sldId id="279" r:id="rId11"/>
    <p:sldId id="277" r:id="rId12"/>
    <p:sldId id="280" r:id="rId13"/>
    <p:sldId id="285" r:id="rId14"/>
    <p:sldId id="281" r:id="rId15"/>
    <p:sldId id="282" r:id="rId16"/>
    <p:sldId id="274" r:id="rId17"/>
    <p:sldId id="283" r:id="rId18"/>
    <p:sldId id="259" r:id="rId19"/>
    <p:sldId id="275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1C1C"/>
    <a:srgbClr val="EEF2FA"/>
    <a:srgbClr val="EA4E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0CDD46-F2BD-47E2-8FDE-5BC23A9824E1}" v="26" dt="2025-04-09T15:20:09.433"/>
    <p1510:client id="{98D7C313-C553-A3A6-090E-A4DE8323C407}" v="40" dt="2025-04-08T17:58:07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74221" autoAdjust="0"/>
  </p:normalViewPr>
  <p:slideViewPr>
    <p:cSldViewPr snapToGrid="0">
      <p:cViewPr varScale="1">
        <p:scale>
          <a:sx n="101" d="100"/>
          <a:sy n="101" d="100"/>
        </p:scale>
        <p:origin x="6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neke Hogendorp" userId="S::s.hogendorp@hsmarnix.nl::6d2aa304-e483-4ded-9df6-054ac688e603" providerId="AD" clId="Web-{F48EE7AD-767F-4D98-98E3-7E43AEBF603C}"/>
    <pc:docChg chg="modSld">
      <pc:chgData name="Sanneke Hogendorp" userId="S::s.hogendorp@hsmarnix.nl::6d2aa304-e483-4ded-9df6-054ac688e603" providerId="AD" clId="Web-{F48EE7AD-767F-4D98-98E3-7E43AEBF603C}" dt="2025-04-03T13:25:35.209" v="75" actId="14100"/>
      <pc:docMkLst>
        <pc:docMk/>
      </pc:docMkLst>
      <pc:sldChg chg="modNotes">
        <pc:chgData name="Sanneke Hogendorp" userId="S::s.hogendorp@hsmarnix.nl::6d2aa304-e483-4ded-9df6-054ac688e603" providerId="AD" clId="Web-{F48EE7AD-767F-4D98-98E3-7E43AEBF603C}" dt="2025-04-03T13:23:44.862" v="54"/>
        <pc:sldMkLst>
          <pc:docMk/>
          <pc:sldMk cId="3302284877" sldId="262"/>
        </pc:sldMkLst>
      </pc:sldChg>
      <pc:sldChg chg="addSp delSp modSp">
        <pc:chgData name="Sanneke Hogendorp" userId="S::s.hogendorp@hsmarnix.nl::6d2aa304-e483-4ded-9df6-054ac688e603" providerId="AD" clId="Web-{F48EE7AD-767F-4D98-98E3-7E43AEBF603C}" dt="2025-04-03T13:25:35.209" v="75" actId="14100"/>
        <pc:sldMkLst>
          <pc:docMk/>
          <pc:sldMk cId="813400406" sldId="266"/>
        </pc:sldMkLst>
      </pc:sldChg>
    </pc:docChg>
  </pc:docChgLst>
  <pc:docChgLst>
    <pc:chgData name="Marjolijn Peltenburg" userId="S::m.peltenburg@hsmarnix.nl::f38020a8-c26e-46e6-bea5-fafcc8923d3d" providerId="AD" clId="Web-{98D7C313-C553-A3A6-090E-A4DE8323C407}"/>
    <pc:docChg chg="modSld">
      <pc:chgData name="Marjolijn Peltenburg" userId="S::m.peltenburg@hsmarnix.nl::f38020a8-c26e-46e6-bea5-fafcc8923d3d" providerId="AD" clId="Web-{98D7C313-C553-A3A6-090E-A4DE8323C407}" dt="2025-04-08T17:58:06.345" v="21" actId="20577"/>
      <pc:docMkLst>
        <pc:docMk/>
      </pc:docMkLst>
      <pc:sldChg chg="modSp">
        <pc:chgData name="Marjolijn Peltenburg" userId="S::m.peltenburg@hsmarnix.nl::f38020a8-c26e-46e6-bea5-fafcc8923d3d" providerId="AD" clId="Web-{98D7C313-C553-A3A6-090E-A4DE8323C407}" dt="2025-04-08T17:58:06.345" v="21" actId="20577"/>
        <pc:sldMkLst>
          <pc:docMk/>
          <pc:sldMk cId="1001310353" sldId="275"/>
        </pc:sldMkLst>
        <pc:spChg chg="mod">
          <ac:chgData name="Marjolijn Peltenburg" userId="S::m.peltenburg@hsmarnix.nl::f38020a8-c26e-46e6-bea5-fafcc8923d3d" providerId="AD" clId="Web-{98D7C313-C553-A3A6-090E-A4DE8323C407}" dt="2025-04-08T17:58:06.345" v="21" actId="20577"/>
          <ac:spMkLst>
            <pc:docMk/>
            <pc:sldMk cId="1001310353" sldId="275"/>
            <ac:spMk id="8" creationId="{DB987426-51B5-DCED-5A36-4E3701AAA740}"/>
          </ac:spMkLst>
        </pc:spChg>
      </pc:sldChg>
    </pc:docChg>
  </pc:docChgLst>
  <pc:docChgLst>
    <pc:chgData name="Marjolijn Peltenburg" userId="S::m.peltenburg@hsmarnix.nl::f38020a8-c26e-46e6-bea5-fafcc8923d3d" providerId="AD" clId="Web-{4E125023-2197-EEDD-DBA6-D434CB5A5D28}"/>
    <pc:docChg chg="modSld">
      <pc:chgData name="Marjolijn Peltenburg" userId="S::m.peltenburg@hsmarnix.nl::f38020a8-c26e-46e6-bea5-fafcc8923d3d" providerId="AD" clId="Web-{4E125023-2197-EEDD-DBA6-D434CB5A5D28}" dt="2025-04-03T13:32:37.386" v="10" actId="20577"/>
      <pc:docMkLst>
        <pc:docMk/>
      </pc:docMkLst>
      <pc:sldChg chg="modSp">
        <pc:chgData name="Marjolijn Peltenburg" userId="S::m.peltenburg@hsmarnix.nl::f38020a8-c26e-46e6-bea5-fafcc8923d3d" providerId="AD" clId="Web-{4E125023-2197-EEDD-DBA6-D434CB5A5D28}" dt="2025-04-03T13:32:37.386" v="10" actId="20577"/>
        <pc:sldMkLst>
          <pc:docMk/>
          <pc:sldMk cId="849742490" sldId="263"/>
        </pc:sldMkLst>
      </pc:sldChg>
      <pc:sldChg chg="modNotes">
        <pc:chgData name="Marjolijn Peltenburg" userId="S::m.peltenburg@hsmarnix.nl::f38020a8-c26e-46e6-bea5-fafcc8923d3d" providerId="AD" clId="Web-{4E125023-2197-EEDD-DBA6-D434CB5A5D28}" dt="2025-04-03T13:31:26.398" v="7"/>
        <pc:sldMkLst>
          <pc:docMk/>
          <pc:sldMk cId="310927288" sldId="264"/>
        </pc:sldMkLst>
      </pc:sldChg>
      <pc:sldChg chg="modNotes">
        <pc:chgData name="Marjolijn Peltenburg" userId="S::m.peltenburg@hsmarnix.nl::f38020a8-c26e-46e6-bea5-fafcc8923d3d" providerId="AD" clId="Web-{4E125023-2197-EEDD-DBA6-D434CB5A5D28}" dt="2025-04-03T13:31:22.601" v="1"/>
        <pc:sldMkLst>
          <pc:docMk/>
          <pc:sldMk cId="2079983059" sldId="265"/>
        </pc:sldMkLst>
      </pc:sldChg>
    </pc:docChg>
  </pc:docChgLst>
  <pc:docChgLst>
    <pc:chgData name="Henk Logtenberg" userId="S::h.logtenberg@hsmarnix.nl::bea88618-368a-4e2c-8c12-4fc82109affb" providerId="AD" clId="Web-{7EBE782D-7517-17A9-737C-0133814FA2F1}"/>
    <pc:docChg chg="modSld">
      <pc:chgData name="Henk Logtenberg" userId="S::h.logtenberg@hsmarnix.nl::bea88618-368a-4e2c-8c12-4fc82109affb" providerId="AD" clId="Web-{7EBE782D-7517-17A9-737C-0133814FA2F1}" dt="2025-04-03T13:32:19.259" v="75" actId="20577"/>
      <pc:docMkLst>
        <pc:docMk/>
      </pc:docMkLst>
      <pc:sldChg chg="modSp">
        <pc:chgData name="Henk Logtenberg" userId="S::h.logtenberg@hsmarnix.nl::bea88618-368a-4e2c-8c12-4fc82109affb" providerId="AD" clId="Web-{7EBE782D-7517-17A9-737C-0133814FA2F1}" dt="2025-04-03T13:30:43.430" v="11" actId="20577"/>
        <pc:sldMkLst>
          <pc:docMk/>
          <pc:sldMk cId="4227425425" sldId="261"/>
        </pc:sldMkLst>
      </pc:sldChg>
      <pc:sldChg chg="modSp">
        <pc:chgData name="Henk Logtenberg" userId="S::h.logtenberg@hsmarnix.nl::bea88618-368a-4e2c-8c12-4fc82109affb" providerId="AD" clId="Web-{7EBE782D-7517-17A9-737C-0133814FA2F1}" dt="2025-04-03T13:32:19.259" v="75" actId="20577"/>
        <pc:sldMkLst>
          <pc:docMk/>
          <pc:sldMk cId="849742490" sldId="263"/>
        </pc:sldMkLst>
      </pc:sldChg>
    </pc:docChg>
  </pc:docChgLst>
  <pc:docChgLst>
    <pc:chgData name="Henk Logtenberg" userId="S::h.logtenberg@hsmarnix.nl::bea88618-368a-4e2c-8c12-4fc82109affb" providerId="AD" clId="Web-{C8181C24-F9FD-0F10-F40F-E534A6597E1D}"/>
    <pc:docChg chg="modSld">
      <pc:chgData name="Henk Logtenberg" userId="S::h.logtenberg@hsmarnix.nl::bea88618-368a-4e2c-8c12-4fc82109affb" providerId="AD" clId="Web-{C8181C24-F9FD-0F10-F40F-E534A6597E1D}" dt="2025-04-03T13:35:43.654" v="26" actId="20577"/>
      <pc:docMkLst>
        <pc:docMk/>
      </pc:docMkLst>
      <pc:sldChg chg="modSp">
        <pc:chgData name="Henk Logtenberg" userId="S::h.logtenberg@hsmarnix.nl::bea88618-368a-4e2c-8c12-4fc82109affb" providerId="AD" clId="Web-{C8181C24-F9FD-0F10-F40F-E534A6597E1D}" dt="2025-04-03T13:35:43.654" v="26" actId="20577"/>
        <pc:sldMkLst>
          <pc:docMk/>
          <pc:sldMk cId="849742490" sldId="263"/>
        </pc:sldMkLst>
      </pc:sldChg>
    </pc:docChg>
  </pc:docChgLst>
  <pc:docChgLst>
    <pc:chgData name="Marjolijn Peltenburg" userId="f38020a8-c26e-46e6-bea5-fafcc8923d3d" providerId="ADAL" clId="{29761C4B-A87C-4B7C-AB22-9BB44D4A5AFB}"/>
    <pc:docChg chg="undo custSel addSld delSld modSld sldOrd">
      <pc:chgData name="Marjolijn Peltenburg" userId="f38020a8-c26e-46e6-bea5-fafcc8923d3d" providerId="ADAL" clId="{29761C4B-A87C-4B7C-AB22-9BB44D4A5AFB}" dt="2025-04-06T06:49:06" v="606" actId="478"/>
      <pc:docMkLst>
        <pc:docMk/>
      </pc:docMkLst>
      <pc:sldChg chg="modSp mod">
        <pc:chgData name="Marjolijn Peltenburg" userId="f38020a8-c26e-46e6-bea5-fafcc8923d3d" providerId="ADAL" clId="{29761C4B-A87C-4B7C-AB22-9BB44D4A5AFB}" dt="2025-04-03T13:32:13.481" v="19" actId="21"/>
        <pc:sldMkLst>
          <pc:docMk/>
          <pc:sldMk cId="849742490" sldId="263"/>
        </pc:sldMkLst>
      </pc:sldChg>
      <pc:sldChg chg="modSp mod ord">
        <pc:chgData name="Marjolijn Peltenburg" userId="f38020a8-c26e-46e6-bea5-fafcc8923d3d" providerId="ADAL" clId="{29761C4B-A87C-4B7C-AB22-9BB44D4A5AFB}" dt="2025-04-04T11:48:03.440" v="548" actId="2711"/>
        <pc:sldMkLst>
          <pc:docMk/>
          <pc:sldMk cId="310927288" sldId="264"/>
        </pc:sldMkLst>
      </pc:sldChg>
      <pc:sldChg chg="addSp delSp modSp new mod ord delAnim modAnim">
        <pc:chgData name="Marjolijn Peltenburg" userId="f38020a8-c26e-46e6-bea5-fafcc8923d3d" providerId="ADAL" clId="{29761C4B-A87C-4B7C-AB22-9BB44D4A5AFB}" dt="2025-04-06T06:49:06" v="606" actId="478"/>
        <pc:sldMkLst>
          <pc:docMk/>
          <pc:sldMk cId="3435518229" sldId="268"/>
        </pc:sldMkLst>
      </pc:sldChg>
      <pc:sldChg chg="ord">
        <pc:chgData name="Marjolijn Peltenburg" userId="f38020a8-c26e-46e6-bea5-fafcc8923d3d" providerId="ADAL" clId="{29761C4B-A87C-4B7C-AB22-9BB44D4A5AFB}" dt="2025-04-04T13:12:47.747" v="580"/>
        <pc:sldMkLst>
          <pc:docMk/>
          <pc:sldMk cId="1805145554" sldId="269"/>
        </pc:sldMkLst>
      </pc:sldChg>
      <pc:sldChg chg="addSp modSp new del mod">
        <pc:chgData name="Marjolijn Peltenburg" userId="f38020a8-c26e-46e6-bea5-fafcc8923d3d" providerId="ADAL" clId="{29761C4B-A87C-4B7C-AB22-9BB44D4A5AFB}" dt="2025-04-04T11:59:09.938" v="553" actId="47"/>
        <pc:sldMkLst>
          <pc:docMk/>
          <pc:sldMk cId="2237091133" sldId="269"/>
        </pc:sldMkLst>
      </pc:sldChg>
      <pc:sldChg chg="addSp delSp modSp new mod ord">
        <pc:chgData name="Marjolijn Peltenburg" userId="f38020a8-c26e-46e6-bea5-fafcc8923d3d" providerId="ADAL" clId="{29761C4B-A87C-4B7C-AB22-9BB44D4A5AFB}" dt="2025-04-04T12:47:54.790" v="559"/>
        <pc:sldMkLst>
          <pc:docMk/>
          <pc:sldMk cId="1264615772" sldId="270"/>
        </pc:sldMkLst>
      </pc:sldChg>
      <pc:sldChg chg="add">
        <pc:chgData name="Marjolijn Peltenburg" userId="f38020a8-c26e-46e6-bea5-fafcc8923d3d" providerId="ADAL" clId="{29761C4B-A87C-4B7C-AB22-9BB44D4A5AFB}" dt="2025-04-04T11:48:46.051" v="552"/>
        <pc:sldMkLst>
          <pc:docMk/>
          <pc:sldMk cId="1572164028" sldId="271"/>
        </pc:sldMkLst>
      </pc:sldChg>
      <pc:sldChg chg="addSp delSp modSp mod setBg">
        <pc:chgData name="Marjolijn Peltenburg" userId="f38020a8-c26e-46e6-bea5-fafcc8923d3d" providerId="ADAL" clId="{29761C4B-A87C-4B7C-AB22-9BB44D4A5AFB}" dt="2025-04-06T06:33:29.165" v="605" actId="732"/>
        <pc:sldMkLst>
          <pc:docMk/>
          <pc:sldMk cId="1572164028" sldId="277"/>
        </pc:sldMkLst>
        <pc:picChg chg="add mod modCrop">
          <ac:chgData name="Marjolijn Peltenburg" userId="f38020a8-c26e-46e6-bea5-fafcc8923d3d" providerId="ADAL" clId="{29761C4B-A87C-4B7C-AB22-9BB44D4A5AFB}" dt="2025-04-06T06:33:29.165" v="605" actId="732"/>
          <ac:picMkLst>
            <pc:docMk/>
            <pc:sldMk cId="1572164028" sldId="277"/>
            <ac:picMk id="4" creationId="{D5136217-E147-3853-CC43-C13DD98D4E36}"/>
          </ac:picMkLst>
        </pc:picChg>
      </pc:sldChg>
    </pc:docChg>
  </pc:docChgLst>
  <pc:docChgLst>
    <pc:chgData name="Henk Logtenberg" userId="S::h.logtenberg@hsmarnix.nl::bea88618-368a-4e2c-8c12-4fc82109affb" providerId="AD" clId="Web-{CDD17990-2297-74CE-9EC6-8D6EA59D2B79}"/>
    <pc:docChg chg="addSld delSld modSld">
      <pc:chgData name="Henk Logtenberg" userId="S::h.logtenberg@hsmarnix.nl::bea88618-368a-4e2c-8c12-4fc82109affb" providerId="AD" clId="Web-{CDD17990-2297-74CE-9EC6-8D6EA59D2B79}" dt="2025-04-04T07:31:39.153" v="18"/>
      <pc:docMkLst>
        <pc:docMk/>
      </pc:docMkLst>
      <pc:sldChg chg="modSp add del">
        <pc:chgData name="Henk Logtenberg" userId="S::h.logtenberg@hsmarnix.nl::bea88618-368a-4e2c-8c12-4fc82109affb" providerId="AD" clId="Web-{CDD17990-2297-74CE-9EC6-8D6EA59D2B79}" dt="2025-04-04T07:31:39.153" v="18"/>
        <pc:sldMkLst>
          <pc:docMk/>
          <pc:sldMk cId="849742490" sldId="263"/>
        </pc:sldMkLst>
      </pc:sldChg>
      <pc:sldChg chg="add del">
        <pc:chgData name="Henk Logtenberg" userId="S::h.logtenberg@hsmarnix.nl::bea88618-368a-4e2c-8c12-4fc82109affb" providerId="AD" clId="Web-{CDD17990-2297-74CE-9EC6-8D6EA59D2B79}" dt="2025-04-04T07:31:24.839" v="17"/>
        <pc:sldMkLst>
          <pc:docMk/>
          <pc:sldMk cId="3663169092" sldId="268"/>
        </pc:sldMkLst>
      </pc:sldChg>
    </pc:docChg>
  </pc:docChgLst>
  <pc:docChgLst>
    <pc:chgData name="Carolien Duijzer" userId="ab0aee79-0280-4fea-8c75-d12dba6ac65d" providerId="ADAL" clId="{240CDD46-F2BD-47E2-8FDE-5BC23A9824E1}"/>
    <pc:docChg chg="undo custSel addSld delSld modSld sldOrd">
      <pc:chgData name="Carolien Duijzer" userId="ab0aee79-0280-4fea-8c75-d12dba6ac65d" providerId="ADAL" clId="{240CDD46-F2BD-47E2-8FDE-5BC23A9824E1}" dt="2025-04-09T15:20:09.433" v="2806"/>
      <pc:docMkLst>
        <pc:docMk/>
      </pc:docMkLst>
      <pc:sldChg chg="addSp delSp modSp mod setBg">
        <pc:chgData name="Carolien Duijzer" userId="ab0aee79-0280-4fea-8c75-d12dba6ac65d" providerId="ADAL" clId="{240CDD46-F2BD-47E2-8FDE-5BC23A9824E1}" dt="2025-04-07T12:21:28.239" v="2648" actId="1076"/>
        <pc:sldMkLst>
          <pc:docMk/>
          <pc:sldMk cId="3351439039" sldId="256"/>
        </pc:sldMkLst>
        <pc:spChg chg="mod">
          <ac:chgData name="Carolien Duijzer" userId="ab0aee79-0280-4fea-8c75-d12dba6ac65d" providerId="ADAL" clId="{240CDD46-F2BD-47E2-8FDE-5BC23A9824E1}" dt="2025-04-07T12:11:09.870" v="2419" actId="403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Carolien Duijzer" userId="ab0aee79-0280-4fea-8c75-d12dba6ac65d" providerId="ADAL" clId="{240CDD46-F2BD-47E2-8FDE-5BC23A9824E1}" dt="2025-04-03T12:50:52.615" v="264" actId="1035"/>
          <ac:spMkLst>
            <pc:docMk/>
            <pc:sldMk cId="3351439039" sldId="256"/>
            <ac:spMk id="3" creationId="{00000000-0000-0000-0000-000000000000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7" creationId="{1C63D6BC-9A96-1395-AE37-E0D72459A308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9" creationId="{AE8B0B69-FC2A-9FBA-E85B-3BC96E7C3619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10" creationId="{DDC3A39D-6BBC-3C56-CB13-4F0CD759BFA7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12" creationId="{E7283D32-B4A7-89D1-A0B6-F8E8EBA701CF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26" creationId="{DA80E79D-3000-176E-111E-986E93B9093E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33" creationId="{2F7258A3-B168-D467-F374-C4C3283D8694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46" creationId="{902C55D4-12AA-18D9-4339-60B0ECF3068C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49" creationId="{3E772583-4C6F-EDF7-79AD-E4EA7C03EAB1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51" creationId="{B39A261A-DA43-BC4E-5933-439653D78B85}"/>
          </ac:spMkLst>
        </pc:spChg>
        <pc:spChg chg="mod">
          <ac:chgData name="Carolien Duijzer" userId="ab0aee79-0280-4fea-8c75-d12dba6ac65d" providerId="ADAL" clId="{240CDD46-F2BD-47E2-8FDE-5BC23A9824E1}" dt="2025-04-03T12:47:27.298" v="144"/>
          <ac:spMkLst>
            <pc:docMk/>
            <pc:sldMk cId="3351439039" sldId="256"/>
            <ac:spMk id="56" creationId="{54B0D264-1C40-95D8-17DF-3312CF05EE52}"/>
          </ac:spMkLst>
        </pc:spChg>
        <pc:spChg chg="add mod ord">
          <ac:chgData name="Carolien Duijzer" userId="ab0aee79-0280-4fea-8c75-d12dba6ac65d" providerId="ADAL" clId="{240CDD46-F2BD-47E2-8FDE-5BC23A9824E1}" dt="2025-04-03T12:50:52.615" v="264" actId="1035"/>
          <ac:spMkLst>
            <pc:docMk/>
            <pc:sldMk cId="3351439039" sldId="256"/>
            <ac:spMk id="59" creationId="{2F5048B1-F6D0-1BAF-B096-BE8CC8E9FB93}"/>
          </ac:spMkLst>
        </pc:spChg>
        <pc:grpChg chg="mod">
          <ac:chgData name="Carolien Duijzer" userId="ab0aee79-0280-4fea-8c75-d12dba6ac65d" providerId="ADAL" clId="{240CDD46-F2BD-47E2-8FDE-5BC23A9824E1}" dt="2025-04-07T12:21:28.239" v="2648" actId="1076"/>
          <ac:grpSpMkLst>
            <pc:docMk/>
            <pc:sldMk cId="3351439039" sldId="256"/>
            <ac:grpSpMk id="4" creationId="{9FAFDF04-53AC-EF27-BB35-07FFB42E08FD}"/>
          </ac:grpSpMkLst>
        </pc:grpChg>
        <pc:picChg chg="add mod">
          <ac:chgData name="Carolien Duijzer" userId="ab0aee79-0280-4fea-8c75-d12dba6ac65d" providerId="ADAL" clId="{240CDD46-F2BD-47E2-8FDE-5BC23A9824E1}" dt="2025-04-07T07:00:15.541" v="2142" actId="1038"/>
          <ac:picMkLst>
            <pc:docMk/>
            <pc:sldMk cId="3351439039" sldId="256"/>
            <ac:picMk id="60" creationId="{C1FC1003-269A-A149-A98A-1C4D0D8764F8}"/>
          </ac:picMkLst>
        </pc:picChg>
      </pc:sldChg>
      <pc:sldChg chg="addSp delSp modSp new del mod modNotesTx">
        <pc:chgData name="Carolien Duijzer" userId="ab0aee79-0280-4fea-8c75-d12dba6ac65d" providerId="ADAL" clId="{240CDD46-F2BD-47E2-8FDE-5BC23A9824E1}" dt="2025-04-07T07:04:40.068" v="2228" actId="47"/>
        <pc:sldMkLst>
          <pc:docMk/>
          <pc:sldMk cId="943450773" sldId="257"/>
        </pc:sldMkLst>
      </pc:sldChg>
      <pc:sldChg chg="addSp delSp modSp add mod">
        <pc:chgData name="Carolien Duijzer" userId="ab0aee79-0280-4fea-8c75-d12dba6ac65d" providerId="ADAL" clId="{240CDD46-F2BD-47E2-8FDE-5BC23A9824E1}" dt="2025-04-07T12:11:44.893" v="2430" actId="404"/>
        <pc:sldMkLst>
          <pc:docMk/>
          <pc:sldMk cId="3181339129" sldId="257"/>
        </pc:sldMkLst>
        <pc:spChg chg="mod">
          <ac:chgData name="Carolien Duijzer" userId="ab0aee79-0280-4fea-8c75-d12dba6ac65d" providerId="ADAL" clId="{240CDD46-F2BD-47E2-8FDE-5BC23A9824E1}" dt="2025-04-07T12:11:44.893" v="2430" actId="404"/>
          <ac:spMkLst>
            <pc:docMk/>
            <pc:sldMk cId="3181339129" sldId="257"/>
            <ac:spMk id="2" creationId="{FC664B20-00E2-1115-940E-D70D7B331A54}"/>
          </ac:spMkLst>
        </pc:spChg>
        <pc:spChg chg="add mod">
          <ac:chgData name="Carolien Duijzer" userId="ab0aee79-0280-4fea-8c75-d12dba6ac65d" providerId="ADAL" clId="{240CDD46-F2BD-47E2-8FDE-5BC23A9824E1}" dt="2025-04-07T07:16:55.472" v="2317"/>
          <ac:spMkLst>
            <pc:docMk/>
            <pc:sldMk cId="3181339129" sldId="257"/>
            <ac:spMk id="3" creationId="{0D0B28E0-6B24-5AE5-15CF-02636E504271}"/>
          </ac:spMkLst>
        </pc:spChg>
        <pc:spChg chg="mod">
          <ac:chgData name="Carolien Duijzer" userId="ab0aee79-0280-4fea-8c75-d12dba6ac65d" providerId="ADAL" clId="{240CDD46-F2BD-47E2-8FDE-5BC23A9824E1}" dt="2025-04-07T12:10:36.054" v="2412" actId="403"/>
          <ac:spMkLst>
            <pc:docMk/>
            <pc:sldMk cId="3181339129" sldId="257"/>
            <ac:spMk id="11" creationId="{0F9B627C-528A-2588-B6F2-7EDF4E3C41FE}"/>
          </ac:spMkLst>
        </pc:spChg>
      </pc:sldChg>
      <pc:sldChg chg="add del ord">
        <pc:chgData name="Carolien Duijzer" userId="ab0aee79-0280-4fea-8c75-d12dba6ac65d" providerId="ADAL" clId="{240CDD46-F2BD-47E2-8FDE-5BC23A9824E1}" dt="2025-04-07T07:17:03.498" v="2320" actId="47"/>
        <pc:sldMkLst>
          <pc:docMk/>
          <pc:sldMk cId="652637844" sldId="258"/>
        </pc:sldMkLst>
      </pc:sldChg>
      <pc:sldChg chg="new del">
        <pc:chgData name="Carolien Duijzer" userId="ab0aee79-0280-4fea-8c75-d12dba6ac65d" providerId="ADAL" clId="{240CDD46-F2BD-47E2-8FDE-5BC23A9824E1}" dt="2025-04-03T12:54:46.967" v="809" actId="47"/>
        <pc:sldMkLst>
          <pc:docMk/>
          <pc:sldMk cId="1315299712" sldId="258"/>
        </pc:sldMkLst>
      </pc:sldChg>
      <pc:sldChg chg="addSp delSp modSp add mod modNotesTx">
        <pc:chgData name="Carolien Duijzer" userId="ab0aee79-0280-4fea-8c75-d12dba6ac65d" providerId="ADAL" clId="{240CDD46-F2BD-47E2-8FDE-5BC23A9824E1}" dt="2025-04-07T12:23:27.398" v="2735" actId="1035"/>
        <pc:sldMkLst>
          <pc:docMk/>
          <pc:sldMk cId="733643936" sldId="259"/>
        </pc:sldMkLst>
        <pc:spChg chg="add mod">
          <ac:chgData name="Carolien Duijzer" userId="ab0aee79-0280-4fea-8c75-d12dba6ac65d" providerId="ADAL" clId="{240CDD46-F2BD-47E2-8FDE-5BC23A9824E1}" dt="2025-04-07T12:14:53.297" v="2500"/>
          <ac:spMkLst>
            <pc:docMk/>
            <pc:sldMk cId="733643936" sldId="259"/>
            <ac:spMk id="3" creationId="{CF9D7F0D-7D8E-DAB6-7B3A-85D0C0F73710}"/>
          </ac:spMkLst>
        </pc:spChg>
        <pc:spChg chg="add mod">
          <ac:chgData name="Carolien Duijzer" userId="ab0aee79-0280-4fea-8c75-d12dba6ac65d" providerId="ADAL" clId="{240CDD46-F2BD-47E2-8FDE-5BC23A9824E1}" dt="2025-04-07T12:23:27.398" v="2735" actId="1035"/>
          <ac:spMkLst>
            <pc:docMk/>
            <pc:sldMk cId="733643936" sldId="259"/>
            <ac:spMk id="7" creationId="{B0FDBB93-C27A-BBF2-2725-AA8955728F62}"/>
          </ac:spMkLst>
        </pc:spChg>
        <pc:picChg chg="add mod">
          <ac:chgData name="Carolien Duijzer" userId="ab0aee79-0280-4fea-8c75-d12dba6ac65d" providerId="ADAL" clId="{240CDD46-F2BD-47E2-8FDE-5BC23A9824E1}" dt="2025-04-07T12:14:33.552" v="2496" actId="1076"/>
          <ac:picMkLst>
            <pc:docMk/>
            <pc:sldMk cId="733643936" sldId="259"/>
            <ac:picMk id="2" creationId="{550ED877-AA11-7776-51C5-5D2D9A65B398}"/>
          </ac:picMkLst>
        </pc:picChg>
      </pc:sldChg>
      <pc:sldChg chg="modSp add del mod ord">
        <pc:chgData name="Carolien Duijzer" userId="ab0aee79-0280-4fea-8c75-d12dba6ac65d" providerId="ADAL" clId="{240CDD46-F2BD-47E2-8FDE-5BC23A9824E1}" dt="2025-04-03T12:54:45.176" v="808" actId="47"/>
        <pc:sldMkLst>
          <pc:docMk/>
          <pc:sldMk cId="1703443089" sldId="259"/>
        </pc:sldMkLst>
      </pc:sldChg>
      <pc:sldChg chg="add del">
        <pc:chgData name="Carolien Duijzer" userId="ab0aee79-0280-4fea-8c75-d12dba6ac65d" providerId="ADAL" clId="{240CDD46-F2BD-47E2-8FDE-5BC23A9824E1}" dt="2025-04-07T07:14:36.861" v="2291" actId="2696"/>
        <pc:sldMkLst>
          <pc:docMk/>
          <pc:sldMk cId="2382680779" sldId="260"/>
        </pc:sldMkLst>
      </pc:sldChg>
      <pc:sldChg chg="modSp add del mod">
        <pc:chgData name="Carolien Duijzer" userId="ab0aee79-0280-4fea-8c75-d12dba6ac65d" providerId="ADAL" clId="{240CDD46-F2BD-47E2-8FDE-5BC23A9824E1}" dt="2025-04-03T12:55:04.012" v="824" actId="47"/>
        <pc:sldMkLst>
          <pc:docMk/>
          <pc:sldMk cId="3047018235" sldId="260"/>
        </pc:sldMkLst>
      </pc:sldChg>
      <pc:sldChg chg="addSp delSp modSp add mod">
        <pc:chgData name="Carolien Duijzer" userId="ab0aee79-0280-4fea-8c75-d12dba6ac65d" providerId="ADAL" clId="{240CDD46-F2BD-47E2-8FDE-5BC23A9824E1}" dt="2025-04-07T12:20:05.327" v="2592" actId="1038"/>
        <pc:sldMkLst>
          <pc:docMk/>
          <pc:sldMk cId="3462235031" sldId="260"/>
        </pc:sldMkLst>
        <pc:spChg chg="mod">
          <ac:chgData name="Carolien Duijzer" userId="ab0aee79-0280-4fea-8c75-d12dba6ac65d" providerId="ADAL" clId="{240CDD46-F2BD-47E2-8FDE-5BC23A9824E1}" dt="2025-04-07T07:16:17.381" v="2311" actId="14100"/>
          <ac:spMkLst>
            <pc:docMk/>
            <pc:sldMk cId="3462235031" sldId="260"/>
            <ac:spMk id="5" creationId="{57D04227-6D8D-41E4-B0E8-B0EF06267952}"/>
          </ac:spMkLst>
        </pc:spChg>
        <pc:spChg chg="mod">
          <ac:chgData name="Carolien Duijzer" userId="ab0aee79-0280-4fea-8c75-d12dba6ac65d" providerId="ADAL" clId="{240CDD46-F2BD-47E2-8FDE-5BC23A9824E1}" dt="2025-04-07T12:10:27.962" v="2410" actId="2711"/>
          <ac:spMkLst>
            <pc:docMk/>
            <pc:sldMk cId="3462235031" sldId="260"/>
            <ac:spMk id="6" creationId="{57265A58-02D8-09CD-E637-EA81077A5F85}"/>
          </ac:spMkLst>
        </pc:spChg>
        <pc:spChg chg="add mod">
          <ac:chgData name="Carolien Duijzer" userId="ab0aee79-0280-4fea-8c75-d12dba6ac65d" providerId="ADAL" clId="{240CDD46-F2BD-47E2-8FDE-5BC23A9824E1}" dt="2025-04-07T07:16:59.850" v="2319"/>
          <ac:spMkLst>
            <pc:docMk/>
            <pc:sldMk cId="3462235031" sldId="260"/>
            <ac:spMk id="11" creationId="{83B41A96-1A31-69C1-4636-B6C97EDB8926}"/>
          </ac:spMkLst>
        </pc:spChg>
        <pc:picChg chg="mod">
          <ac:chgData name="Carolien Duijzer" userId="ab0aee79-0280-4fea-8c75-d12dba6ac65d" providerId="ADAL" clId="{240CDD46-F2BD-47E2-8FDE-5BC23A9824E1}" dt="2025-04-07T12:20:05.327" v="2592" actId="1038"/>
          <ac:picMkLst>
            <pc:docMk/>
            <pc:sldMk cId="3462235031" sldId="260"/>
            <ac:picMk id="12" creationId="{F8EBBD0F-FC94-ADDE-A13D-1BB48C38575A}"/>
          </ac:picMkLst>
        </pc:picChg>
      </pc:sldChg>
      <pc:sldChg chg="modSp add del mod modNotesTx">
        <pc:chgData name="Carolien Duijzer" userId="ab0aee79-0280-4fea-8c75-d12dba6ac65d" providerId="ADAL" clId="{240CDD46-F2BD-47E2-8FDE-5BC23A9824E1}" dt="2025-04-07T07:13:38.230" v="2269" actId="47"/>
        <pc:sldMkLst>
          <pc:docMk/>
          <pc:sldMk cId="4227425425" sldId="261"/>
        </pc:sldMkLst>
      </pc:sldChg>
      <pc:sldChg chg="modSp add del mod ord modNotesTx">
        <pc:chgData name="Carolien Duijzer" userId="ab0aee79-0280-4fea-8c75-d12dba6ac65d" providerId="ADAL" clId="{240CDD46-F2BD-47E2-8FDE-5BC23A9824E1}" dt="2025-04-07T12:12:38.286" v="2450" actId="47"/>
        <pc:sldMkLst>
          <pc:docMk/>
          <pc:sldMk cId="3302284877" sldId="262"/>
        </pc:sldMkLst>
      </pc:sldChg>
      <pc:sldChg chg="modSp add del mod modNotesTx">
        <pc:chgData name="Carolien Duijzer" userId="ab0aee79-0280-4fea-8c75-d12dba6ac65d" providerId="ADAL" clId="{240CDD46-F2BD-47E2-8FDE-5BC23A9824E1}" dt="2025-04-07T12:08:39.955" v="2385" actId="47"/>
        <pc:sldMkLst>
          <pc:docMk/>
          <pc:sldMk cId="849742490" sldId="263"/>
        </pc:sldMkLst>
      </pc:sldChg>
      <pc:sldChg chg="modSp add del mod modNotesTx">
        <pc:chgData name="Carolien Duijzer" userId="ab0aee79-0280-4fea-8c75-d12dba6ac65d" providerId="ADAL" clId="{240CDD46-F2BD-47E2-8FDE-5BC23A9824E1}" dt="2025-04-07T07:14:28.276" v="2290" actId="47"/>
        <pc:sldMkLst>
          <pc:docMk/>
          <pc:sldMk cId="310927288" sldId="264"/>
        </pc:sldMkLst>
      </pc:sldChg>
      <pc:sldChg chg="addSp modSp add del mod modNotesTx">
        <pc:chgData name="Carolien Duijzer" userId="ab0aee79-0280-4fea-8c75-d12dba6ac65d" providerId="ADAL" clId="{240CDD46-F2BD-47E2-8FDE-5BC23A9824E1}" dt="2025-04-07T07:19:38.013" v="2367" actId="47"/>
        <pc:sldMkLst>
          <pc:docMk/>
          <pc:sldMk cId="2079983059" sldId="265"/>
        </pc:sldMkLst>
      </pc:sldChg>
      <pc:sldChg chg="addSp delSp modSp add del mod">
        <pc:chgData name="Carolien Duijzer" userId="ab0aee79-0280-4fea-8c75-d12dba6ac65d" providerId="ADAL" clId="{240CDD46-F2BD-47E2-8FDE-5BC23A9824E1}" dt="2025-04-07T12:15:00.464" v="2512" actId="47"/>
        <pc:sldMkLst>
          <pc:docMk/>
          <pc:sldMk cId="813400406" sldId="266"/>
        </pc:sldMkLst>
      </pc:sldChg>
      <pc:sldChg chg="modSp add del mod ord modNotesTx">
        <pc:chgData name="Carolien Duijzer" userId="ab0aee79-0280-4fea-8c75-d12dba6ac65d" providerId="ADAL" clId="{240CDD46-F2BD-47E2-8FDE-5BC23A9824E1}" dt="2025-04-07T12:14:17.621" v="2493" actId="47"/>
        <pc:sldMkLst>
          <pc:docMk/>
          <pc:sldMk cId="2309650281" sldId="267"/>
        </pc:sldMkLst>
      </pc:sldChg>
      <pc:sldChg chg="del">
        <pc:chgData name="Carolien Duijzer" userId="ab0aee79-0280-4fea-8c75-d12dba6ac65d" providerId="ADAL" clId="{240CDD46-F2BD-47E2-8FDE-5BC23A9824E1}" dt="2025-04-07T07:16:33.872" v="2315" actId="47"/>
        <pc:sldMkLst>
          <pc:docMk/>
          <pc:sldMk cId="3435518229" sldId="268"/>
        </pc:sldMkLst>
      </pc:sldChg>
      <pc:sldChg chg="modSp del mod">
        <pc:chgData name="Carolien Duijzer" userId="ab0aee79-0280-4fea-8c75-d12dba6ac65d" providerId="ADAL" clId="{240CDD46-F2BD-47E2-8FDE-5BC23A9824E1}" dt="2025-04-07T12:15:24.738" v="2515" actId="47"/>
        <pc:sldMkLst>
          <pc:docMk/>
          <pc:sldMk cId="1805145554" sldId="269"/>
        </pc:sldMkLst>
      </pc:sldChg>
      <pc:sldChg chg="addSp delSp modSp add del mod ord">
        <pc:chgData name="Carolien Duijzer" userId="ab0aee79-0280-4fea-8c75-d12dba6ac65d" providerId="ADAL" clId="{240CDD46-F2BD-47E2-8FDE-5BC23A9824E1}" dt="2025-04-07T07:00:20.942" v="2143" actId="47"/>
        <pc:sldMkLst>
          <pc:docMk/>
          <pc:sldMk cId="2748839550" sldId="270"/>
        </pc:sldMkLst>
      </pc:sldChg>
      <pc:sldChg chg="addSp modSp add mod ord">
        <pc:chgData name="Carolien Duijzer" userId="ab0aee79-0280-4fea-8c75-d12dba6ac65d" providerId="ADAL" clId="{240CDD46-F2BD-47E2-8FDE-5BC23A9824E1}" dt="2025-04-08T14:51:24.092" v="2802"/>
        <pc:sldMkLst>
          <pc:docMk/>
          <pc:sldMk cId="2698391675" sldId="271"/>
        </pc:sldMkLst>
        <pc:spChg chg="mod">
          <ac:chgData name="Carolien Duijzer" userId="ab0aee79-0280-4fea-8c75-d12dba6ac65d" providerId="ADAL" clId="{240CDD46-F2BD-47E2-8FDE-5BC23A9824E1}" dt="2025-04-07T12:11:52.706" v="2432" actId="404"/>
          <ac:spMkLst>
            <pc:docMk/>
            <pc:sldMk cId="2698391675" sldId="271"/>
            <ac:spMk id="2" creationId="{FC664B20-00E2-1115-940E-D70D7B331A54}"/>
          </ac:spMkLst>
        </pc:spChg>
        <pc:spChg chg="mod">
          <ac:chgData name="Carolien Duijzer" userId="ab0aee79-0280-4fea-8c75-d12dba6ac65d" providerId="ADAL" clId="{240CDD46-F2BD-47E2-8FDE-5BC23A9824E1}" dt="2025-04-07T12:11:01.629" v="2417" actId="2711"/>
          <ac:spMkLst>
            <pc:docMk/>
            <pc:sldMk cId="2698391675" sldId="271"/>
            <ac:spMk id="11" creationId="{0F9B627C-528A-2588-B6F2-7EDF4E3C41FE}"/>
          </ac:spMkLst>
        </pc:spChg>
        <pc:spChg chg="mod">
          <ac:chgData name="Carolien Duijzer" userId="ab0aee79-0280-4fea-8c75-d12dba6ac65d" providerId="ADAL" clId="{240CDD46-F2BD-47E2-8FDE-5BC23A9824E1}" dt="2025-04-07T07:04:33.115" v="2227" actId="20577"/>
          <ac:spMkLst>
            <pc:docMk/>
            <pc:sldMk cId="2698391675" sldId="271"/>
            <ac:spMk id="12" creationId="{50FF6326-5469-D8A2-7614-CB8F93C33CE5}"/>
          </ac:spMkLst>
        </pc:spChg>
        <pc:picChg chg="add mod">
          <ac:chgData name="Carolien Duijzer" userId="ab0aee79-0280-4fea-8c75-d12dba6ac65d" providerId="ADAL" clId="{240CDD46-F2BD-47E2-8FDE-5BC23A9824E1}" dt="2025-04-07T07:02:24.469" v="2154"/>
          <ac:picMkLst>
            <pc:docMk/>
            <pc:sldMk cId="2698391675" sldId="271"/>
            <ac:picMk id="3" creationId="{9696FD0C-1D16-F76F-2AD3-BB9E1EA2DB0D}"/>
          </ac:picMkLst>
        </pc:picChg>
        <pc:picChg chg="add mod">
          <ac:chgData name="Carolien Duijzer" userId="ab0aee79-0280-4fea-8c75-d12dba6ac65d" providerId="ADAL" clId="{240CDD46-F2BD-47E2-8FDE-5BC23A9824E1}" dt="2025-04-07T07:04:51.095" v="2229" actId="1076"/>
          <ac:picMkLst>
            <pc:docMk/>
            <pc:sldMk cId="2698391675" sldId="271"/>
            <ac:picMk id="4" creationId="{E71A7579-952B-A98D-D8E9-5EA24D82D41D}"/>
          </ac:picMkLst>
        </pc:picChg>
        <pc:picChg chg="add mod">
          <ac:chgData name="Carolien Duijzer" userId="ab0aee79-0280-4fea-8c75-d12dba6ac65d" providerId="ADAL" clId="{240CDD46-F2BD-47E2-8FDE-5BC23A9824E1}" dt="2025-04-07T07:03:32.598" v="2200" actId="1076"/>
          <ac:picMkLst>
            <pc:docMk/>
            <pc:sldMk cId="2698391675" sldId="271"/>
            <ac:picMk id="5" creationId="{D707B57D-F3B5-5A7D-21EC-B0EAC1446D60}"/>
          </ac:picMkLst>
        </pc:picChg>
      </pc:sldChg>
      <pc:sldChg chg="add del">
        <pc:chgData name="Carolien Duijzer" userId="ab0aee79-0280-4fea-8c75-d12dba6ac65d" providerId="ADAL" clId="{240CDD46-F2BD-47E2-8FDE-5BC23A9824E1}" dt="2025-04-07T12:22:36.032" v="2651" actId="47"/>
        <pc:sldMkLst>
          <pc:docMk/>
          <pc:sldMk cId="1016713333" sldId="272"/>
        </pc:sldMkLst>
      </pc:sldChg>
      <pc:sldChg chg="addSp delSp modSp add del mod ord modNotesTx">
        <pc:chgData name="Carolien Duijzer" userId="ab0aee79-0280-4fea-8c75-d12dba6ac65d" providerId="ADAL" clId="{240CDD46-F2BD-47E2-8FDE-5BC23A9824E1}" dt="2025-04-07T12:24:25.060" v="2764" actId="47"/>
        <pc:sldMkLst>
          <pc:docMk/>
          <pc:sldMk cId="903747764" sldId="273"/>
        </pc:sldMkLst>
      </pc:sldChg>
      <pc:sldChg chg="modSp add mod ord">
        <pc:chgData name="Carolien Duijzer" userId="ab0aee79-0280-4fea-8c75-d12dba6ac65d" providerId="ADAL" clId="{240CDD46-F2BD-47E2-8FDE-5BC23A9824E1}" dt="2025-04-07T12:20:48.385" v="2630"/>
        <pc:sldMkLst>
          <pc:docMk/>
          <pc:sldMk cId="2183696510" sldId="274"/>
        </pc:sldMkLst>
        <pc:spChg chg="mod">
          <ac:chgData name="Carolien Duijzer" userId="ab0aee79-0280-4fea-8c75-d12dba6ac65d" providerId="ADAL" clId="{240CDD46-F2BD-47E2-8FDE-5BC23A9824E1}" dt="2025-04-07T12:20:48.385" v="2630"/>
          <ac:spMkLst>
            <pc:docMk/>
            <pc:sldMk cId="2183696510" sldId="274"/>
            <ac:spMk id="2" creationId="{CEDA105E-BA16-FDC3-06A8-079439E16AB1}"/>
          </ac:spMkLst>
        </pc:spChg>
      </pc:sldChg>
      <pc:sldChg chg="modSp add mod ord">
        <pc:chgData name="Carolien Duijzer" userId="ab0aee79-0280-4fea-8c75-d12dba6ac65d" providerId="ADAL" clId="{240CDD46-F2BD-47E2-8FDE-5BC23A9824E1}" dt="2025-04-07T12:22:48.884" v="2696" actId="20577"/>
        <pc:sldMkLst>
          <pc:docMk/>
          <pc:sldMk cId="1001310353" sldId="275"/>
        </pc:sldMkLst>
        <pc:spChg chg="mod">
          <ac:chgData name="Carolien Duijzer" userId="ab0aee79-0280-4fea-8c75-d12dba6ac65d" providerId="ADAL" clId="{240CDD46-F2BD-47E2-8FDE-5BC23A9824E1}" dt="2025-04-07T12:22:48.884" v="2696" actId="20577"/>
          <ac:spMkLst>
            <pc:docMk/>
            <pc:sldMk cId="1001310353" sldId="275"/>
            <ac:spMk id="8" creationId="{DB987426-51B5-DCED-5A36-4E3701AAA740}"/>
          </ac:spMkLst>
        </pc:spChg>
      </pc:sldChg>
      <pc:sldChg chg="modSp del mod">
        <pc:chgData name="Carolien Duijzer" userId="ab0aee79-0280-4fea-8c75-d12dba6ac65d" providerId="ADAL" clId="{240CDD46-F2BD-47E2-8FDE-5BC23A9824E1}" dt="2025-04-07T07:18:39.869" v="2357" actId="47"/>
        <pc:sldMkLst>
          <pc:docMk/>
          <pc:sldMk cId="1264615772" sldId="276"/>
        </pc:sldMkLst>
      </pc:sldChg>
      <pc:sldChg chg="del">
        <pc:chgData name="Carolien Duijzer" userId="ab0aee79-0280-4fea-8c75-d12dba6ac65d" providerId="ADAL" clId="{240CDD46-F2BD-47E2-8FDE-5BC23A9824E1}" dt="2025-04-07T12:08:50.154" v="2386" actId="47"/>
        <pc:sldMkLst>
          <pc:docMk/>
          <pc:sldMk cId="2379420328" sldId="278"/>
        </pc:sldMkLst>
      </pc:sldChg>
      <pc:sldChg chg="addSp delSp modSp add mod">
        <pc:chgData name="Carolien Duijzer" userId="ab0aee79-0280-4fea-8c75-d12dba6ac65d" providerId="ADAL" clId="{240CDD46-F2BD-47E2-8FDE-5BC23A9824E1}" dt="2025-04-07T12:20:15.173" v="2627" actId="1038"/>
        <pc:sldMkLst>
          <pc:docMk/>
          <pc:sldMk cId="3997916275" sldId="279"/>
        </pc:sldMkLst>
        <pc:spChg chg="mod">
          <ac:chgData name="Carolien Duijzer" userId="ab0aee79-0280-4fea-8c75-d12dba6ac65d" providerId="ADAL" clId="{240CDD46-F2BD-47E2-8FDE-5BC23A9824E1}" dt="2025-04-07T07:18:18.174" v="2350"/>
          <ac:spMkLst>
            <pc:docMk/>
            <pc:sldMk cId="3997916275" sldId="279"/>
            <ac:spMk id="5" creationId="{4A074655-21EC-1501-35B3-45479A03D86C}"/>
          </ac:spMkLst>
        </pc:spChg>
        <pc:spChg chg="mod">
          <ac:chgData name="Carolien Duijzer" userId="ab0aee79-0280-4fea-8c75-d12dba6ac65d" providerId="ADAL" clId="{240CDD46-F2BD-47E2-8FDE-5BC23A9824E1}" dt="2025-04-07T12:10:19.971" v="2409" actId="403"/>
          <ac:spMkLst>
            <pc:docMk/>
            <pc:sldMk cId="3997916275" sldId="279"/>
            <ac:spMk id="6" creationId="{C56B69CE-94F5-24B3-950C-3EEC0F91CFBD}"/>
          </ac:spMkLst>
        </pc:spChg>
        <pc:picChg chg="mod">
          <ac:chgData name="Carolien Duijzer" userId="ab0aee79-0280-4fea-8c75-d12dba6ac65d" providerId="ADAL" clId="{240CDD46-F2BD-47E2-8FDE-5BC23A9824E1}" dt="2025-04-07T12:20:15.173" v="2627" actId="1038"/>
          <ac:picMkLst>
            <pc:docMk/>
            <pc:sldMk cId="3997916275" sldId="279"/>
            <ac:picMk id="9" creationId="{467B6042-5165-DA7E-C5BF-41E1C8137973}"/>
          </ac:picMkLst>
        </pc:picChg>
      </pc:sldChg>
      <pc:sldChg chg="addSp delSp modSp add mod ord modNotesTx">
        <pc:chgData name="Carolien Duijzer" userId="ab0aee79-0280-4fea-8c75-d12dba6ac65d" providerId="ADAL" clId="{240CDD46-F2BD-47E2-8FDE-5BC23A9824E1}" dt="2025-04-07T12:11:40.082" v="2429" actId="404"/>
        <pc:sldMkLst>
          <pc:docMk/>
          <pc:sldMk cId="4205871205" sldId="280"/>
        </pc:sldMkLst>
        <pc:spChg chg="mod">
          <ac:chgData name="Carolien Duijzer" userId="ab0aee79-0280-4fea-8c75-d12dba6ac65d" providerId="ADAL" clId="{240CDD46-F2BD-47E2-8FDE-5BC23A9824E1}" dt="2025-04-07T12:11:40.082" v="2429" actId="404"/>
          <ac:spMkLst>
            <pc:docMk/>
            <pc:sldMk cId="4205871205" sldId="280"/>
            <ac:spMk id="2" creationId="{4578B516-748A-9918-19B9-E599B8B2DB4A}"/>
          </ac:spMkLst>
        </pc:spChg>
        <pc:spChg chg="add mod">
          <ac:chgData name="Carolien Duijzer" userId="ab0aee79-0280-4fea-8c75-d12dba6ac65d" providerId="ADAL" clId="{240CDD46-F2BD-47E2-8FDE-5BC23A9824E1}" dt="2025-04-07T07:19:27.500" v="2365"/>
          <ac:spMkLst>
            <pc:docMk/>
            <pc:sldMk cId="4205871205" sldId="280"/>
            <ac:spMk id="6" creationId="{B1C322C8-6C92-AA68-7F52-0AAE81A7254E}"/>
          </ac:spMkLst>
        </pc:spChg>
        <pc:spChg chg="add mod">
          <ac:chgData name="Carolien Duijzer" userId="ab0aee79-0280-4fea-8c75-d12dba6ac65d" providerId="ADAL" clId="{240CDD46-F2BD-47E2-8FDE-5BC23A9824E1}" dt="2025-04-07T07:19:27.500" v="2365"/>
          <ac:spMkLst>
            <pc:docMk/>
            <pc:sldMk cId="4205871205" sldId="280"/>
            <ac:spMk id="7" creationId="{804A0EE0-CD6D-843D-0DE6-20030E12E3BD}"/>
          </ac:spMkLst>
        </pc:spChg>
      </pc:sldChg>
      <pc:sldChg chg="addSp delSp modSp add mod modNotesTx">
        <pc:chgData name="Carolien Duijzer" userId="ab0aee79-0280-4fea-8c75-d12dba6ac65d" providerId="ADAL" clId="{240CDD46-F2BD-47E2-8FDE-5BC23A9824E1}" dt="2025-04-07T12:12:51.489" v="2453" actId="113"/>
        <pc:sldMkLst>
          <pc:docMk/>
          <pc:sldMk cId="1936423196" sldId="281"/>
        </pc:sldMkLst>
        <pc:spChg chg="mod">
          <ac:chgData name="Carolien Duijzer" userId="ab0aee79-0280-4fea-8c75-d12dba6ac65d" providerId="ADAL" clId="{240CDD46-F2BD-47E2-8FDE-5BC23A9824E1}" dt="2025-04-07T07:19:54.770" v="2371"/>
          <ac:spMkLst>
            <pc:docMk/>
            <pc:sldMk cId="1936423196" sldId="281"/>
            <ac:spMk id="2" creationId="{FECBD560-8E46-98B7-86A2-055268390061}"/>
          </ac:spMkLst>
        </pc:spChg>
        <pc:spChg chg="add mod">
          <ac:chgData name="Carolien Duijzer" userId="ab0aee79-0280-4fea-8c75-d12dba6ac65d" providerId="ADAL" clId="{240CDD46-F2BD-47E2-8FDE-5BC23A9824E1}" dt="2025-04-07T12:12:51.489" v="2453" actId="113"/>
          <ac:spMkLst>
            <pc:docMk/>
            <pc:sldMk cId="1936423196" sldId="281"/>
            <ac:spMk id="5" creationId="{7F2CEF4B-C114-D47E-BA3E-0329E45A0D85}"/>
          </ac:spMkLst>
        </pc:spChg>
      </pc:sldChg>
      <pc:sldChg chg="modSp add mod modNotesTx">
        <pc:chgData name="Carolien Duijzer" userId="ab0aee79-0280-4fea-8c75-d12dba6ac65d" providerId="ADAL" clId="{240CDD46-F2BD-47E2-8FDE-5BC23A9824E1}" dt="2025-04-07T12:12:22.748" v="2444" actId="113"/>
        <pc:sldMkLst>
          <pc:docMk/>
          <pc:sldMk cId="1118821543" sldId="282"/>
        </pc:sldMkLst>
        <pc:spChg chg="mod">
          <ac:chgData name="Carolien Duijzer" userId="ab0aee79-0280-4fea-8c75-d12dba6ac65d" providerId="ADAL" clId="{240CDD46-F2BD-47E2-8FDE-5BC23A9824E1}" dt="2025-04-07T12:12:12.318" v="2442" actId="20577"/>
          <ac:spMkLst>
            <pc:docMk/>
            <pc:sldMk cId="1118821543" sldId="282"/>
            <ac:spMk id="2" creationId="{447D1B75-85C2-5F4F-924F-41EAA5F67323}"/>
          </ac:spMkLst>
        </pc:spChg>
        <pc:spChg chg="mod">
          <ac:chgData name="Carolien Duijzer" userId="ab0aee79-0280-4fea-8c75-d12dba6ac65d" providerId="ADAL" clId="{240CDD46-F2BD-47E2-8FDE-5BC23A9824E1}" dt="2025-04-07T12:10:07.625" v="2404" actId="404"/>
          <ac:spMkLst>
            <pc:docMk/>
            <pc:sldMk cId="1118821543" sldId="282"/>
            <ac:spMk id="5" creationId="{DD4E4FE7-4E46-DE8D-D551-400F3EB0B56A}"/>
          </ac:spMkLst>
        </pc:spChg>
      </pc:sldChg>
      <pc:sldChg chg="addSp delSp modSp add mod modNotesTx">
        <pc:chgData name="Carolien Duijzer" userId="ab0aee79-0280-4fea-8c75-d12dba6ac65d" providerId="ADAL" clId="{240CDD46-F2BD-47E2-8FDE-5BC23A9824E1}" dt="2025-04-09T15:20:09.433" v="2806"/>
        <pc:sldMkLst>
          <pc:docMk/>
          <pc:sldMk cId="1778349092" sldId="283"/>
        </pc:sldMkLst>
        <pc:spChg chg="mod">
          <ac:chgData name="Carolien Duijzer" userId="ab0aee79-0280-4fea-8c75-d12dba6ac65d" providerId="ADAL" clId="{240CDD46-F2BD-47E2-8FDE-5BC23A9824E1}" dt="2025-04-07T12:13:58.780" v="2491" actId="20577"/>
          <ac:spMkLst>
            <pc:docMk/>
            <pc:sldMk cId="1778349092" sldId="283"/>
            <ac:spMk id="2" creationId="{4FEEC23C-2638-BE4B-201B-D3EE8F9E4505}"/>
          </ac:spMkLst>
        </pc:spChg>
        <pc:spChg chg="del mod">
          <ac:chgData name="Carolien Duijzer" userId="ab0aee79-0280-4fea-8c75-d12dba6ac65d" providerId="ADAL" clId="{240CDD46-F2BD-47E2-8FDE-5BC23A9824E1}" dt="2025-04-09T15:20:09.433" v="2806"/>
          <ac:spMkLst>
            <pc:docMk/>
            <pc:sldMk cId="1778349092" sldId="283"/>
            <ac:spMk id="5" creationId="{49E916C2-58A3-2147-7075-29622CB12732}"/>
          </ac:spMkLst>
        </pc:spChg>
        <pc:picChg chg="add mod">
          <ac:chgData name="Carolien Duijzer" userId="ab0aee79-0280-4fea-8c75-d12dba6ac65d" providerId="ADAL" clId="{240CDD46-F2BD-47E2-8FDE-5BC23A9824E1}" dt="2025-04-09T15:20:09.433" v="2806"/>
          <ac:picMkLst>
            <pc:docMk/>
            <pc:sldMk cId="1778349092" sldId="283"/>
            <ac:picMk id="1026" creationId="{D3338BF1-77D1-E85E-F639-3367A0147E2D}"/>
          </ac:picMkLst>
        </pc:picChg>
      </pc:sldChg>
      <pc:sldChg chg="addSp delSp modSp add mod modNotesTx">
        <pc:chgData name="Carolien Duijzer" userId="ab0aee79-0280-4fea-8c75-d12dba6ac65d" providerId="ADAL" clId="{240CDD46-F2BD-47E2-8FDE-5BC23A9824E1}" dt="2025-04-08T07:47:32.933" v="2776" actId="6549"/>
        <pc:sldMkLst>
          <pc:docMk/>
          <pc:sldMk cId="3151528625" sldId="284"/>
        </pc:sldMkLst>
        <pc:spChg chg="mod">
          <ac:chgData name="Carolien Duijzer" userId="ab0aee79-0280-4fea-8c75-d12dba6ac65d" providerId="ADAL" clId="{240CDD46-F2BD-47E2-8FDE-5BC23A9824E1}" dt="2025-04-08T07:47:32.933" v="2776" actId="6549"/>
          <ac:spMkLst>
            <pc:docMk/>
            <pc:sldMk cId="3151528625" sldId="284"/>
            <ac:spMk id="2" creationId="{5E70C6E3-E11D-7170-624E-55FFBC70A21A}"/>
          </ac:spMkLst>
        </pc:spChg>
        <pc:spChg chg="add mod">
          <ac:chgData name="Carolien Duijzer" userId="ab0aee79-0280-4fea-8c75-d12dba6ac65d" providerId="ADAL" clId="{240CDD46-F2BD-47E2-8FDE-5BC23A9824E1}" dt="2025-04-07T12:24:21.412" v="2763"/>
          <ac:spMkLst>
            <pc:docMk/>
            <pc:sldMk cId="3151528625" sldId="284"/>
            <ac:spMk id="6" creationId="{6C30FAF5-299A-4037-1C4C-A22EDE09B60B}"/>
          </ac:spMkLst>
        </pc:spChg>
      </pc:sldChg>
      <pc:sldChg chg="addSp delSp modSp add mod">
        <pc:chgData name="Carolien Duijzer" userId="ab0aee79-0280-4fea-8c75-d12dba6ac65d" providerId="ADAL" clId="{240CDD46-F2BD-47E2-8FDE-5BC23A9824E1}" dt="2025-04-08T14:49:04.819" v="2800" actId="1035"/>
        <pc:sldMkLst>
          <pc:docMk/>
          <pc:sldMk cId="647007685" sldId="285"/>
        </pc:sldMkLst>
        <pc:spChg chg="del">
          <ac:chgData name="Carolien Duijzer" userId="ab0aee79-0280-4fea-8c75-d12dba6ac65d" providerId="ADAL" clId="{240CDD46-F2BD-47E2-8FDE-5BC23A9824E1}" dt="2025-04-08T14:48:18.419" v="2778" actId="478"/>
          <ac:spMkLst>
            <pc:docMk/>
            <pc:sldMk cId="647007685" sldId="285"/>
            <ac:spMk id="2" creationId="{B223307F-BEE8-46E9-4980-48BCDA9EA30F}"/>
          </ac:spMkLst>
        </pc:spChg>
        <pc:spChg chg="add del mod">
          <ac:chgData name="Carolien Duijzer" userId="ab0aee79-0280-4fea-8c75-d12dba6ac65d" providerId="ADAL" clId="{240CDD46-F2BD-47E2-8FDE-5BC23A9824E1}" dt="2025-04-08T14:48:20.271" v="2779" actId="478"/>
          <ac:spMkLst>
            <pc:docMk/>
            <pc:sldMk cId="647007685" sldId="285"/>
            <ac:spMk id="5" creationId="{9BB73D34-478B-6D83-9703-9CD769AAEFA7}"/>
          </ac:spMkLst>
        </pc:spChg>
        <pc:spChg chg="del">
          <ac:chgData name="Carolien Duijzer" userId="ab0aee79-0280-4fea-8c75-d12dba6ac65d" providerId="ADAL" clId="{240CDD46-F2BD-47E2-8FDE-5BC23A9824E1}" dt="2025-04-08T14:48:25.171" v="2781" actId="478"/>
          <ac:spMkLst>
            <pc:docMk/>
            <pc:sldMk cId="647007685" sldId="285"/>
            <ac:spMk id="6" creationId="{BCE30B31-3CD3-9E77-414F-03E0B0E9B769}"/>
          </ac:spMkLst>
        </pc:spChg>
        <pc:spChg chg="del">
          <ac:chgData name="Carolien Duijzer" userId="ab0aee79-0280-4fea-8c75-d12dba6ac65d" providerId="ADAL" clId="{240CDD46-F2BD-47E2-8FDE-5BC23A9824E1}" dt="2025-04-08T14:48:22.881" v="2780" actId="478"/>
          <ac:spMkLst>
            <pc:docMk/>
            <pc:sldMk cId="647007685" sldId="285"/>
            <ac:spMk id="7" creationId="{AAB5036F-6FBD-59DB-5F1E-7615B7B5AF4C}"/>
          </ac:spMkLst>
        </pc:spChg>
        <pc:spChg chg="add del mod">
          <ac:chgData name="Carolien Duijzer" userId="ab0aee79-0280-4fea-8c75-d12dba6ac65d" providerId="ADAL" clId="{240CDD46-F2BD-47E2-8FDE-5BC23A9824E1}" dt="2025-04-08T14:48:29.214" v="2782" actId="478"/>
          <ac:spMkLst>
            <pc:docMk/>
            <pc:sldMk cId="647007685" sldId="285"/>
            <ac:spMk id="9" creationId="{8FE9E08C-5D4D-81F8-D585-DFA13AE4FBB3}"/>
          </ac:spMkLst>
        </pc:spChg>
        <pc:picChg chg="add mod">
          <ac:chgData name="Carolien Duijzer" userId="ab0aee79-0280-4fea-8c75-d12dba6ac65d" providerId="ADAL" clId="{240CDD46-F2BD-47E2-8FDE-5BC23A9824E1}" dt="2025-04-08T14:49:04.819" v="2800" actId="1035"/>
          <ac:picMkLst>
            <pc:docMk/>
            <pc:sldMk cId="647007685" sldId="285"/>
            <ac:picMk id="11" creationId="{4B12E025-F50D-9160-A873-0D7981C4A8B6}"/>
          </ac:picMkLst>
        </pc:picChg>
      </pc:sldChg>
      <pc:sldChg chg="add del setBg modNotes">
        <pc:chgData name="Carolien Duijzer" userId="ab0aee79-0280-4fea-8c75-d12dba6ac65d" providerId="ADAL" clId="{240CDD46-F2BD-47E2-8FDE-5BC23A9824E1}" dt="2025-04-03T12:49:11.986" v="222"/>
        <pc:sldMkLst>
          <pc:docMk/>
          <pc:sldMk cId="145221626" sldId="972"/>
        </pc:sldMkLst>
      </pc:sldChg>
    </pc:docChg>
  </pc:docChgLst>
  <pc:docChgLst>
    <pc:chgData name="Henk Logtenberg" userId="S::h.logtenberg@hsmarnix.nl::bea88618-368a-4e2c-8c12-4fc82109affb" providerId="AD" clId="Web-{B0507099-9305-7EE9-52BA-D754189EB3A8}"/>
    <pc:docChg chg="modSld">
      <pc:chgData name="Henk Logtenberg" userId="S::h.logtenberg@hsmarnix.nl::bea88618-368a-4e2c-8c12-4fc82109affb" providerId="AD" clId="Web-{B0507099-9305-7EE9-52BA-D754189EB3A8}" dt="2025-04-03T13:29:10.037" v="24" actId="20577"/>
      <pc:docMkLst>
        <pc:docMk/>
      </pc:docMkLst>
      <pc:sldChg chg="modSp">
        <pc:chgData name="Henk Logtenberg" userId="S::h.logtenberg@hsmarnix.nl::bea88618-368a-4e2c-8c12-4fc82109affb" providerId="AD" clId="Web-{B0507099-9305-7EE9-52BA-D754189EB3A8}" dt="2025-04-03T13:29:10.037" v="24" actId="20577"/>
        <pc:sldMkLst>
          <pc:docMk/>
          <pc:sldMk cId="943450773" sldId="257"/>
        </pc:sldMkLst>
      </pc:sldChg>
      <pc:sldChg chg="modSp">
        <pc:chgData name="Henk Logtenberg" userId="S::h.logtenberg@hsmarnix.nl::bea88618-368a-4e2c-8c12-4fc82109affb" providerId="AD" clId="Web-{B0507099-9305-7EE9-52BA-D754189EB3A8}" dt="2025-04-03T13:28:53.802" v="15" actId="20577"/>
        <pc:sldMkLst>
          <pc:docMk/>
          <pc:sldMk cId="4227425425" sldId="261"/>
        </pc:sldMkLst>
      </pc:sldChg>
    </pc:docChg>
  </pc:docChgLst>
  <pc:docChgLst>
    <pc:chgData name="Henk Logtenberg" userId="S::h.logtenberg@hsmarnix.nl::bea88618-368a-4e2c-8c12-4fc82109affb" providerId="AD" clId="Web-{494E39DC-56CF-EF1A-06B4-ABB8C6F1E878}"/>
    <pc:docChg chg="addSld">
      <pc:chgData name="Henk Logtenberg" userId="S::h.logtenberg@hsmarnix.nl::bea88618-368a-4e2c-8c12-4fc82109affb" providerId="AD" clId="Web-{494E39DC-56CF-EF1A-06B4-ABB8C6F1E878}" dt="2025-04-04T07:56:33.927" v="0"/>
      <pc:docMkLst>
        <pc:docMk/>
      </pc:docMkLst>
      <pc:sldChg chg="add">
        <pc:chgData name="Henk Logtenberg" userId="S::h.logtenberg@hsmarnix.nl::bea88618-368a-4e2c-8c12-4fc82109affb" providerId="AD" clId="Web-{494E39DC-56CF-EF1A-06B4-ABB8C6F1E878}" dt="2025-04-04T07:56:33.927" v="0"/>
        <pc:sldMkLst>
          <pc:docMk/>
          <pc:sldMk cId="1805145554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DC947-2BE6-4348-AE61-C4E859F9D5F8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26104-FA3F-402C-9DDC-1764966C4F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823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494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859EF-5314-3B4B-E065-ACB0C4E5C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E07FFD0-B6A4-6E71-41C9-74C7B5C493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5E03F26-2D2C-E0BC-6E17-2328C0FE0A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CDFA163-7FCF-F095-0349-BC9E6CE9CD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135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35655-8B64-3FFD-0BDD-954914230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BABDB40-A8CF-286E-EFC7-D2C05AA6FD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B1F9FA1-A771-3D36-34AC-639BBDA5E1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="1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CA5D21C-84AF-A2EE-CD85-6A6DD96AC5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032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Meer weten?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6581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344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3823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FE98A5-7A3B-4146-B874-2ACFAAF7B979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867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8FE8C-FAEB-CAE9-4916-AD67B508C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73F9A0D-95E0-DEC7-83B5-61B5CFA950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8992CFC-D725-8466-8949-C32F997030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8668846-3F2D-648C-6A14-EF60995BB3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FE98A5-7A3B-4146-B874-2ACFAAF7B979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832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BC232-7D12-495F-15AB-42D03BAB7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A024E3F-022C-B386-A3DE-2ECD8A4031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932D8F1-1470-D03D-5BFB-C27AC7AD76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BBEA5FA-42D9-B77E-307E-BF02F6B61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068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005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DFED4-07D7-5FB1-A8E6-FD1CD4813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DFC75B0-A1E8-BB85-0D6B-D639284E52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C696E2C7-39EA-F7F9-ED22-223F67AB24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dirty="0"/>
              <a:t>Marjolijn (5 minuten)</a:t>
            </a: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53101E2-D381-4DDF-CFD4-283F2B47FA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82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16A65-A3D9-7BB4-5C95-D8C7CB5FB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FA4FF64-1638-AF3D-6FB7-77B4EE649A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E745F14-4B43-72EF-C2FF-B68E5F0E0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/>
              <a:t>Henk (mensen wisselen even uit, 20 minuten) </a:t>
            </a:r>
          </a:p>
          <a:p>
            <a:r>
              <a:rPr lang="nl-NL" b="0" dirty="0"/>
              <a:t>Groepjes van 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b="0" dirty="0"/>
              <a:t>Samen opleiden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b="0" dirty="0"/>
              <a:t>Verkennen – uitwisselen – terugkoppelen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b="0" dirty="0"/>
              <a:t>Setje: rollen – voorbereiding – uitvoering en nabespreking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b="0" dirty="0"/>
              <a:t>Terugkoppeling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96D137-3400-5D2D-8FA7-FE5C53E71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26104-FA3F-402C-9DDC-1764966C4F1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00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C716A-BBB2-3E74-8907-ABE89393F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852009E-291E-FB28-555D-3CD55860B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2922BA-2B57-430C-A778-C579C18A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5EA984-5913-2194-CE3B-A07A2B9BF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4C1AE9-A121-1036-1673-963F7600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827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7A4ED-2B40-8BDB-BC26-F0C5D5E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FF9CF7-5954-53F2-6B2A-9C2BE954A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BEAA52-B32E-7C6F-BCA6-71F648FAB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FA7BDE-30BF-3987-FCFC-9942ED274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FDBAF1-2991-78A0-5FD7-EBA016DB0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5989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DD711-A743-C76A-2B44-6C26AABC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966031-F2E5-0BB7-37C9-07B299027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518A5F-9C4E-7369-DD05-1E1CCA572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CF6E1-C545-CCC5-298F-E9682F86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76C843-9834-1540-3991-6039598D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471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B55B1-A102-E170-5C40-991C8D717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F80B5E-7323-9C4F-2B98-7145A4B08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80F827-EE79-C4A7-A5CD-592D43C57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139A11-87B8-4040-651A-E7684F4A7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F3C9C8-C827-B77D-2D14-54D62A6A6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8D0152-25BB-CD8D-A679-A045B5D73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933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3BAEB-6CF3-C32B-30CE-8C87717E7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A2F235-B70B-DB0C-7B2D-8AF3383A5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D467E9-64C2-F833-AD07-BD18E4E5A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3D60C5C-692B-54BA-EC64-1EFA611F9F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57A041B-51B8-0FD1-36DB-0E4FB9647F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7130E1C-4DDB-AA83-04D5-827C7839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CBE63B-97A1-8291-9AEA-D53B71B1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E572B7E-0BDE-E8DD-3B5A-C6209959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0392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F70E35-F262-6307-9C80-3B5355597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4E7E2F-C37C-9683-DD30-A7A826957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473184F-E061-5197-36E0-EDCEA61B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8A2C37-D788-231F-6B4C-C8F218A5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607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14D7D1F-E3CF-ADF0-3F4D-9526783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C9C24F6-B252-656B-E921-57E43ADFC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0632B72-12BD-515D-C7E9-694D103B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406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1B148-6586-0441-FE17-A1C197FF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EFAD67-52FD-34A9-61CF-EE5DDE688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1013D0-8A1B-D5B4-94F5-DD7AD85E3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1FD600-A941-186D-FA73-70DF9EB98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B379D6-3DD0-8312-C0C1-2B47C8DD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D78683-A77C-DB49-D039-6C4DEC1A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8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A476A-57E9-0DAB-CFDC-86ECEF13A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6396C09-9D67-FFBF-E77D-367764E4A8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22C5E4-71ED-0C3B-E902-E90E47F1F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36E76C8-1E84-18C0-625A-DDCF913F2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8EFE11-9CD8-1BF7-E9EA-AC62ABC6F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7820BB-2B6A-DF33-A6B5-0900FD7A9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2547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6CEDF-0A01-6631-88C5-263D6FC4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8FFC0E8-ABE4-31EB-AD56-627757B4C6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4FBD7F-46E3-23C3-1615-DE60750F5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22F426-D412-80A6-8927-510799A2D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58B2D9-311C-E7AA-F35D-10625EAB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691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65763FF-4277-A2F6-085F-656DED1E5B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E22A55-8B09-93E2-F4AE-F368E60C5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B8FBF2-067C-A7BF-63A9-7652058C9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38C37F-B1D6-50E8-4682-7A08F361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775D78-331B-CBD6-9BFC-D9172189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52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13.04.2025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D1DCB1B-407E-D971-D3AC-552B5817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4A08E3-E93D-7669-CC18-88AC344C6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D9A253-FF7F-7022-0D8F-227A626344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0C47F-A40F-7848-943E-658A88DCCA29}" type="datetimeFigureOut">
              <a:rPr lang="nl-NL" smtClean="0"/>
              <a:t>13-4-2025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7D9C1E5-4EE5-9394-8E93-B545E09D4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24366B-8E90-C7A9-371A-93DDDB854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37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marnixlessonstudy.nl/" TargetMode="Externa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64B20-00E2-1115-940E-D70D7B33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10471484" cy="589616"/>
          </a:xfrm>
        </p:spPr>
        <p:txBody>
          <a:bodyPr>
            <a:noAutofit/>
          </a:bodyPr>
          <a:lstStyle/>
          <a:p>
            <a:pPr algn="r"/>
            <a:r>
              <a:rPr lang="nl-NL" b="1" dirty="0">
                <a:solidFill>
                  <a:srgbClr val="EA4E1B"/>
                </a:solidFill>
                <a:latin typeface="Aptos" panose="020B0004020202020204" pitchFamily="34" charset="0"/>
              </a:rPr>
              <a:t>Talenten | check-in</a:t>
            </a:r>
          </a:p>
        </p:txBody>
      </p:sp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0F9B627C-528A-2588-B6F2-7EDF4E3C4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23573"/>
            <a:ext cx="5257800" cy="2853390"/>
          </a:xfrm>
        </p:spPr>
        <p:txBody>
          <a:bodyPr>
            <a:normAutofit/>
          </a:bodyPr>
          <a:lstStyle/>
          <a:p>
            <a:r>
              <a:rPr lang="nl-NL" sz="24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Kies elk drie talenten.</a:t>
            </a:r>
          </a:p>
          <a:p>
            <a:r>
              <a:rPr lang="nl-NL" sz="24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Vertel elkaar om de beurt in 30 seconden waarom dit talent bij jou past.  </a:t>
            </a:r>
          </a:p>
          <a:p>
            <a:r>
              <a:rPr lang="nl-NL" sz="24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Welk talent als kracht?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50FF6326-5469-D8A2-7614-CB8F93C33CE5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71FC87DE-A616-298B-FA84-D29028C1D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pic>
        <p:nvPicPr>
          <p:cNvPr id="3" name="Afbeelding 2" descr="Afbeelding met tekst, tekening, grafische vormgeving, Graphics&#10;&#10;Door AI gegenereerde inhoud is mogelijk onjuist.">
            <a:extLst>
              <a:ext uri="{FF2B5EF4-FFF2-40B4-BE49-F238E27FC236}">
                <a16:creationId xmlns:a16="http://schemas.microsoft.com/office/drawing/2014/main" id="{9696FD0C-1D16-F76F-2AD3-BB9E1EA2DB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004"/>
            <a:ext cx="2312988" cy="2312988"/>
          </a:xfrm>
          <a:prstGeom prst="rect">
            <a:avLst/>
          </a:prstGeom>
        </p:spPr>
      </p:pic>
      <p:pic>
        <p:nvPicPr>
          <p:cNvPr id="4" name="Afbeelding 3" descr="Afbeelding met grafische vormgeving, Graphics, poster, illustratie&#10;&#10;Door AI gegenereerde inhoud is mogelijk onjuist.">
            <a:extLst>
              <a:ext uri="{FF2B5EF4-FFF2-40B4-BE49-F238E27FC236}">
                <a16:creationId xmlns:a16="http://schemas.microsoft.com/office/drawing/2014/main" id="{E71A7579-952B-A98D-D8E9-5EA24D82D4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487" y="3680455"/>
            <a:ext cx="2792412" cy="2792412"/>
          </a:xfrm>
          <a:prstGeom prst="rect">
            <a:avLst/>
          </a:prstGeom>
        </p:spPr>
      </p:pic>
      <p:pic>
        <p:nvPicPr>
          <p:cNvPr id="5" name="Afbeelding 4" descr="Afbeelding met lamp, verjaardagstaart, illustratie, tekenfilm&#10;&#10;Door AI gegenereerde inhoud is mogelijk onjuist.">
            <a:extLst>
              <a:ext uri="{FF2B5EF4-FFF2-40B4-BE49-F238E27FC236}">
                <a16:creationId xmlns:a16="http://schemas.microsoft.com/office/drawing/2014/main" id="{D707B57D-F3B5-5A7D-21EC-B0EAC1446D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283" y="1355498"/>
            <a:ext cx="2792412" cy="279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91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7BB42-1D77-118E-AC9F-281C934B3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BD560-8E46-98B7-86A2-055268390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10515600" cy="589616"/>
          </a:xfrm>
        </p:spPr>
        <p:txBody>
          <a:bodyPr>
            <a:normAutofit fontScale="90000"/>
          </a:bodyPr>
          <a:lstStyle/>
          <a:p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Toepassen en Uitproberen 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BBE5E20A-3E22-46D6-5A95-673B150DB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081B06FE-2F5C-3A23-9B12-1795FCB7CA1C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F2CEF4B-C114-D47E-BA3E-0329E45A0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Maken van leerrijke verbindingen: </a:t>
            </a:r>
            <a:r>
              <a:rPr kumimoji="0" lang="nl-NL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hoe kunnen we het leren op de opleidingsinstelling en het leren in de onderwijspraktijk verder versterken met inzet van Lesson </a:t>
            </a:r>
            <a:r>
              <a:rPr kumimoji="0" lang="nl-NL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Study</a:t>
            </a:r>
            <a:r>
              <a:rPr kumimoji="0" lang="nl-NL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nl-NL" sz="2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Rollen – Voorbereiding – Uitvoering en Nabespreking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1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Vraag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Hoe kun je vanuit jouw rol, met behulp van de Lesson </a:t>
            </a:r>
            <a:r>
              <a:rPr kumimoji="0" lang="nl-NL" sz="2400" b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Study</a:t>
            </a:r>
            <a:r>
              <a:rPr kumimoji="0" lang="nl-NL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-kaarten, studenten ondersteunen bij het werken met Lesson </a:t>
            </a:r>
            <a:r>
              <a:rPr kumimoji="0" lang="nl-NL" sz="2400" b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Study</a:t>
            </a:r>
            <a:r>
              <a:rPr kumimoji="0" lang="nl-NL" sz="24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?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36423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B9626-2F7B-4498-3329-79D74058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D1B75-85C2-5F4F-924F-41EAA5F67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10515600" cy="589616"/>
          </a:xfrm>
        </p:spPr>
        <p:txBody>
          <a:bodyPr>
            <a:normAutofit fontScale="90000"/>
          </a:bodyPr>
          <a:lstStyle/>
          <a:p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Meerwaarde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0EB47A1-F7C8-81A5-4ABA-2E16BCCDB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EBE5313D-0EBE-F994-5F54-7B9B95417453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D4E4FE7-4E46-DE8D-D551-400F3EB0B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Welke toepassing zie je voor de Lesson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Study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kaarten vanuit jouw rol binnen jouw school en/of binnen Samen Opleiden?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Hoe kun je hierin jouw talent benutten?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8821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AC669C9-EA6F-58F0-140A-8F3E1BC2C2D8}"/>
              </a:ext>
            </a:extLst>
          </p:cNvPr>
          <p:cNvSpPr/>
          <p:nvPr/>
        </p:nvSpPr>
        <p:spPr>
          <a:xfrm>
            <a:off x="-1" y="0"/>
            <a:ext cx="12192001" cy="6647748"/>
          </a:xfrm>
          <a:prstGeom prst="rect">
            <a:avLst/>
          </a:prstGeom>
          <a:solidFill>
            <a:srgbClr val="E8DFDF"/>
          </a:solidFill>
          <a:ln>
            <a:solidFill>
              <a:srgbClr val="E8DF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DE1C2AA-49DB-50BF-ECAC-5F0A1E2A50E4}"/>
              </a:ext>
            </a:extLst>
          </p:cNvPr>
          <p:cNvSpPr/>
          <p:nvPr/>
        </p:nvSpPr>
        <p:spPr>
          <a:xfrm>
            <a:off x="0" y="6082748"/>
            <a:ext cx="12192000" cy="775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DA105E-BA16-FDC3-06A8-079439E1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nl-NL" b="1" dirty="0">
                <a:solidFill>
                  <a:srgbClr val="5A1C1C"/>
                </a:solidFill>
                <a:effectLst/>
                <a:latin typeface="Aptos" panose="020B0004020202020204" pitchFamily="34" charset="0"/>
              </a:rPr>
              <a:t>“In elk groepje zit wel een vraagstukontleder.” 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752FFFD-980B-0043-2758-9FD4E8238EA1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3256137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Titel presentatie | datum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7EA1196-46FD-BBB0-ACC3-26C73016F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96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B4098-5D65-DF60-F860-5BDC7BB08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EEC23C-2638-BE4B-201B-D3EE8F9E4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10515600" cy="589616"/>
          </a:xfrm>
        </p:spPr>
        <p:txBody>
          <a:bodyPr>
            <a:normAutofit fontScale="90000"/>
          </a:bodyPr>
          <a:lstStyle/>
          <a:p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Ervaringen Lesson </a:t>
            </a:r>
            <a:r>
              <a:rPr lang="nl-NL" sz="4800" b="1" dirty="0" err="1">
                <a:solidFill>
                  <a:srgbClr val="EA4E1B"/>
                </a:solidFill>
                <a:latin typeface="Aptos" panose="020B0004020202020204" pitchFamily="34" charset="0"/>
              </a:rPr>
              <a:t>Study</a:t>
            </a:r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 en talent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DF2A3E75-9546-7903-BDE9-CCC1386BC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C07D0F20-4CB4-3F1F-D2DB-478484A30C8A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338BF1-77D1-E85E-F639-3367A0147E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349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CD59F8D8-16DD-6995-B680-123F97676886}"/>
              </a:ext>
            </a:extLst>
          </p:cNvPr>
          <p:cNvSpPr/>
          <p:nvPr/>
        </p:nvSpPr>
        <p:spPr>
          <a:xfrm>
            <a:off x="0" y="6082748"/>
            <a:ext cx="12192000" cy="775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787D213-1F2D-DAEC-8C56-83D1DEDA1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pic>
        <p:nvPicPr>
          <p:cNvPr id="2" name="Afbeelding 1" descr="Afbeelding met bloem, bloesem, plant&#10;&#10;Door AI gegenereerde inhoud is mogelijk onjuist.">
            <a:extLst>
              <a:ext uri="{FF2B5EF4-FFF2-40B4-BE49-F238E27FC236}">
                <a16:creationId xmlns:a16="http://schemas.microsoft.com/office/drawing/2014/main" id="{550ED877-AA11-7776-51C5-5D2D9A65B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5620056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CF9D7F0D-7D8E-DAB6-7B3A-85D0C0F73710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0FDBB93-C27A-BBF2-2725-AA8955728F62}"/>
              </a:ext>
            </a:extLst>
          </p:cNvPr>
          <p:cNvSpPr txBox="1">
            <a:spLocks/>
          </p:cNvSpPr>
          <p:nvPr/>
        </p:nvSpPr>
        <p:spPr>
          <a:xfrm>
            <a:off x="542364" y="5789101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hlinkClick r:id="rId5"/>
              </a:rPr>
              <a:t>www.marnixlessonstudy.nl</a:t>
            </a:r>
            <a:r>
              <a:rPr lang="nl-NL" sz="2400" spc="300" dirty="0">
                <a:solidFill>
                  <a:srgbClr val="5A1C1D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endParaRPr kumimoji="0" lang="nl-NL" sz="2400" b="0" i="0" u="none" strike="noStrike" kern="1200" cap="none" spc="300" normalizeH="0" baseline="0" noProof="0" dirty="0">
              <a:ln>
                <a:noFill/>
              </a:ln>
              <a:solidFill>
                <a:srgbClr val="5A1C1D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643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AC669C9-EA6F-58F0-140A-8F3E1BC2C2D8}"/>
              </a:ext>
            </a:extLst>
          </p:cNvPr>
          <p:cNvSpPr/>
          <p:nvPr/>
        </p:nvSpPr>
        <p:spPr>
          <a:xfrm>
            <a:off x="-1" y="0"/>
            <a:ext cx="12192001" cy="6647748"/>
          </a:xfrm>
          <a:prstGeom prst="rect">
            <a:avLst/>
          </a:prstGeom>
          <a:solidFill>
            <a:srgbClr val="EA4E1B"/>
          </a:solidFill>
          <a:ln>
            <a:solidFill>
              <a:srgbClr val="E8DF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DE1C2AA-49DB-50BF-ECAC-5F0A1E2A50E4}"/>
              </a:ext>
            </a:extLst>
          </p:cNvPr>
          <p:cNvSpPr/>
          <p:nvPr/>
        </p:nvSpPr>
        <p:spPr>
          <a:xfrm>
            <a:off x="0" y="6082748"/>
            <a:ext cx="12192000" cy="775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DA105E-BA16-FDC3-06A8-079439E1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583144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ts val="7040"/>
              </a:lnSpc>
            </a:pPr>
            <a:r>
              <a:rPr lang="nl-NL" sz="72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Bedankt voor </a:t>
            </a:r>
            <a:br>
              <a:rPr lang="nl-NL" sz="72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nl-NL" sz="72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uw aanwezigheid!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B987426-51B5-DCED-5A36-4E3701AAA740}"/>
              </a:ext>
            </a:extLst>
          </p:cNvPr>
          <p:cNvSpPr txBox="1"/>
          <p:nvPr/>
        </p:nvSpPr>
        <p:spPr>
          <a:xfrm>
            <a:off x="2764584" y="4239584"/>
            <a:ext cx="7128994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dirty="0">
                <a:solidFill>
                  <a:prstClr val="white"/>
                </a:solidFill>
                <a:latin typeface="Aptos SemiBold"/>
              </a:rPr>
              <a:t>Samen Opleiden met Lesson </a:t>
            </a:r>
            <a:r>
              <a:rPr lang="nl-NL" sz="2000" b="1" err="1">
                <a:solidFill>
                  <a:prstClr val="white"/>
                </a:solidFill>
                <a:latin typeface="Aptos SemiBold"/>
              </a:rPr>
              <a:t>Study</a:t>
            </a:r>
            <a:endParaRPr lang="nl-NL" sz="2000" b="1">
              <a:solidFill>
                <a:prstClr val="white"/>
              </a:solidFill>
              <a:latin typeface="Aptos SemiBold"/>
            </a:endParaRPr>
          </a:p>
          <a:p>
            <a:pPr algn="ctr">
              <a:defRPr/>
            </a:pPr>
            <a:endParaRPr lang="nl-NL" sz="2000" b="1" dirty="0">
              <a:solidFill>
                <a:prstClr val="white"/>
              </a:solidFill>
              <a:latin typeface="Aptos SemiBold" panose="020B0004020202020204" pitchFamily="34" charset="0"/>
            </a:endParaRPr>
          </a:p>
          <a:p>
            <a:pPr algn="ctr">
              <a:defRPr/>
            </a:pPr>
            <a:r>
              <a:rPr lang="nl-NL" sz="2000" b="1" dirty="0">
                <a:solidFill>
                  <a:prstClr val="white"/>
                </a:solidFill>
                <a:latin typeface="Aptos SemiBold"/>
              </a:rPr>
              <a:t>Interesse in een Train-de-trainer cursus? Laat het ons weten!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6720EEF-4A2F-BC37-E920-6FFED2A3A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25" y="5751871"/>
            <a:ext cx="12202525" cy="109794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146068E-B515-4BCC-4030-ABB8A2875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406" y="5889749"/>
            <a:ext cx="3308662" cy="71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1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2F5048B1-F6D0-1BAF-B096-BE8CC8E9FB93}"/>
              </a:ext>
            </a:extLst>
          </p:cNvPr>
          <p:cNvSpPr/>
          <p:nvPr/>
        </p:nvSpPr>
        <p:spPr>
          <a:xfrm>
            <a:off x="2936971" y="3776959"/>
            <a:ext cx="3264132" cy="629366"/>
          </a:xfrm>
          <a:prstGeom prst="roundRect">
            <a:avLst>
              <a:gd name="adj" fmla="val 45834"/>
            </a:avLst>
          </a:prstGeom>
          <a:solidFill>
            <a:srgbClr val="FFFFFF">
              <a:alpha val="60000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9282" y="1122363"/>
            <a:ext cx="8199510" cy="2387600"/>
          </a:xfrm>
        </p:spPr>
        <p:txBody>
          <a:bodyPr>
            <a:normAutofit/>
          </a:bodyPr>
          <a:lstStyle/>
          <a:p>
            <a:r>
              <a:rPr lang="de-DE" sz="4800" b="1" dirty="0">
                <a:solidFill>
                  <a:srgbClr val="EA4E1B"/>
                </a:solidFill>
                <a:cs typeface="Ropa Soft Pro" panose="020B0504020101010102" pitchFamily="34" charset="0"/>
              </a:rPr>
              <a:t>Workshop</a:t>
            </a:r>
            <a:br>
              <a:rPr lang="de-DE" sz="5400" dirty="0">
                <a:latin typeface="Ropa Soft Pro" panose="020B0504020101010102" pitchFamily="34" charset="0"/>
                <a:cs typeface="Ropa Soft Pro" panose="020B0504020101010102" pitchFamily="34" charset="0"/>
              </a:rPr>
            </a:br>
            <a:r>
              <a:rPr lang="de-DE" sz="3600" dirty="0">
                <a:latin typeface="Ropa Soft Pro" panose="020B0504020101010102" pitchFamily="34" charset="0"/>
                <a:cs typeface="Ropa Soft Pro" panose="020B0504020101010102" pitchFamily="34" charset="0"/>
              </a:rPr>
              <a:t>Samen </a:t>
            </a:r>
            <a:r>
              <a:rPr lang="de-DE" sz="3600" dirty="0" err="1">
                <a:latin typeface="Ropa Soft Pro" panose="020B0504020101010102" pitchFamily="34" charset="0"/>
                <a:cs typeface="Ropa Soft Pro" panose="020B0504020101010102" pitchFamily="34" charset="0"/>
              </a:rPr>
              <a:t>Opleiden</a:t>
            </a:r>
            <a:r>
              <a:rPr lang="de-DE" sz="3600" dirty="0">
                <a:latin typeface="Ropa Soft Pro" panose="020B0504020101010102" pitchFamily="34" charset="0"/>
                <a:cs typeface="Ropa Soft Pro" panose="020B0504020101010102" pitchFamily="34" charset="0"/>
              </a:rPr>
              <a:t> </a:t>
            </a:r>
            <a:r>
              <a:rPr lang="de-DE" sz="3600" dirty="0" err="1">
                <a:latin typeface="Ropa Soft Pro" panose="020B0504020101010102" pitchFamily="34" charset="0"/>
                <a:cs typeface="Ropa Soft Pro" panose="020B0504020101010102" pitchFamily="34" charset="0"/>
              </a:rPr>
              <a:t>met</a:t>
            </a:r>
            <a:r>
              <a:rPr lang="de-DE" sz="3600" dirty="0">
                <a:latin typeface="Ropa Soft Pro" panose="020B0504020101010102" pitchFamily="34" charset="0"/>
                <a:cs typeface="Ropa Soft Pro" panose="020B0504020101010102" pitchFamily="34" charset="0"/>
              </a:rPr>
              <a:t> </a:t>
            </a:r>
            <a:r>
              <a:rPr lang="de-DE" sz="3600" dirty="0" err="1">
                <a:latin typeface="Ropa Soft Pro" panose="020B0504020101010102" pitchFamily="34" charset="0"/>
                <a:cs typeface="Ropa Soft Pro" panose="020B0504020101010102" pitchFamily="34" charset="0"/>
              </a:rPr>
              <a:t>Lesson</a:t>
            </a:r>
            <a:r>
              <a:rPr lang="de-DE" sz="3600" dirty="0">
                <a:latin typeface="Ropa Soft Pro" panose="020B0504020101010102" pitchFamily="34" charset="0"/>
                <a:cs typeface="Ropa Soft Pro" panose="020B0504020101010102" pitchFamily="34" charset="0"/>
              </a:rPr>
              <a:t> Study</a:t>
            </a:r>
            <a:endParaRPr lang="de-DE" sz="5400" dirty="0">
              <a:latin typeface="Ropa Soft Pro" panose="020B0504020101010102" pitchFamily="34" charset="0"/>
              <a:cs typeface="Ropa Soft Pro" panose="020B0504020101010102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-2963" y="3946167"/>
            <a:ext cx="9144000" cy="1655762"/>
          </a:xfrm>
        </p:spPr>
        <p:txBody>
          <a:bodyPr>
            <a:normAutofit/>
          </a:bodyPr>
          <a:lstStyle/>
          <a:p>
            <a:r>
              <a:rPr lang="de-DE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Partnerscholendag 2025</a:t>
            </a:r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9FAFDF04-53AC-EF27-BB35-07FFB42E08FD}"/>
              </a:ext>
            </a:extLst>
          </p:cNvPr>
          <p:cNvGrpSpPr/>
          <p:nvPr/>
        </p:nvGrpSpPr>
        <p:grpSpPr>
          <a:xfrm>
            <a:off x="8370945" y="-42436"/>
            <a:ext cx="2873548" cy="6942872"/>
            <a:chOff x="1773631" y="-29496"/>
            <a:chExt cx="2314816" cy="5592902"/>
          </a:xfrm>
        </p:grpSpPr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551311E6-80C2-8170-C9E8-E784B9877C73}"/>
                </a:ext>
              </a:extLst>
            </p:cNvPr>
            <p:cNvGrpSpPr/>
            <p:nvPr/>
          </p:nvGrpSpPr>
          <p:grpSpPr>
            <a:xfrm rot="16200000">
              <a:off x="134588" y="1609547"/>
              <a:ext cx="5592902" cy="2314816"/>
              <a:chOff x="-45882" y="1686693"/>
              <a:chExt cx="4041798" cy="1672839"/>
            </a:xfrm>
          </p:grpSpPr>
          <p:sp>
            <p:nvSpPr>
              <p:cNvPr id="7" name="Vrije vorm: vorm 6">
                <a:extLst>
                  <a:ext uri="{FF2B5EF4-FFF2-40B4-BE49-F238E27FC236}">
                    <a16:creationId xmlns:a16="http://schemas.microsoft.com/office/drawing/2014/main" id="{1C63D6BC-9A96-1395-AE37-E0D72459A308}"/>
                  </a:ext>
                </a:extLst>
              </p:cNvPr>
              <p:cNvSpPr/>
              <p:nvPr/>
            </p:nvSpPr>
            <p:spPr>
              <a:xfrm>
                <a:off x="-45882" y="2457562"/>
                <a:ext cx="376890" cy="233916"/>
              </a:xfrm>
              <a:custGeom>
                <a:avLst/>
                <a:gdLst>
                  <a:gd name="connsiteX0" fmla="*/ 12015 w 376890"/>
                  <a:gd name="connsiteY0" fmla="*/ 2390 h 233916"/>
                  <a:gd name="connsiteX1" fmla="*/ 104379 w 376890"/>
                  <a:gd name="connsiteY1" fmla="*/ 27020 h 233916"/>
                  <a:gd name="connsiteX2" fmla="*/ 239846 w 376890"/>
                  <a:gd name="connsiteY2" fmla="*/ 137856 h 233916"/>
                  <a:gd name="connsiteX3" fmla="*/ 332209 w 376890"/>
                  <a:gd name="connsiteY3" fmla="*/ 217905 h 233916"/>
                  <a:gd name="connsiteX4" fmla="*/ 375312 w 376890"/>
                  <a:gd name="connsiteY4" fmla="*/ 233299 h 233916"/>
                  <a:gd name="connsiteX5" fmla="*/ 279870 w 376890"/>
                  <a:gd name="connsiteY5" fmla="*/ 230220 h 233916"/>
                  <a:gd name="connsiteX6" fmla="*/ 212137 w 376890"/>
                  <a:gd name="connsiteY6" fmla="*/ 224062 h 233916"/>
                  <a:gd name="connsiteX7" fmla="*/ 175191 w 376890"/>
                  <a:gd name="connsiteY7" fmla="*/ 227141 h 233916"/>
                  <a:gd name="connsiteX8" fmla="*/ 82827 w 376890"/>
                  <a:gd name="connsiteY8" fmla="*/ 153250 h 233916"/>
                  <a:gd name="connsiteX9" fmla="*/ 21252 w 376890"/>
                  <a:gd name="connsiteY9" fmla="*/ 128620 h 233916"/>
                  <a:gd name="connsiteX10" fmla="*/ 2779 w 376890"/>
                  <a:gd name="connsiteY10" fmla="*/ 70123 h 233916"/>
                  <a:gd name="connsiteX11" fmla="*/ 12015 w 376890"/>
                  <a:gd name="connsiteY11" fmla="*/ 2390 h 233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6890" h="233916">
                    <a:moveTo>
                      <a:pt x="12015" y="2390"/>
                    </a:moveTo>
                    <a:cubicBezTo>
                      <a:pt x="28948" y="-4794"/>
                      <a:pt x="66407" y="4442"/>
                      <a:pt x="104379" y="27020"/>
                    </a:cubicBezTo>
                    <a:cubicBezTo>
                      <a:pt x="142351" y="49598"/>
                      <a:pt x="201874" y="106042"/>
                      <a:pt x="239846" y="137856"/>
                    </a:cubicBezTo>
                    <a:cubicBezTo>
                      <a:pt x="277818" y="169670"/>
                      <a:pt x="309631" y="201998"/>
                      <a:pt x="332209" y="217905"/>
                    </a:cubicBezTo>
                    <a:cubicBezTo>
                      <a:pt x="354787" y="233812"/>
                      <a:pt x="384035" y="231246"/>
                      <a:pt x="375312" y="233299"/>
                    </a:cubicBezTo>
                    <a:cubicBezTo>
                      <a:pt x="366589" y="235352"/>
                      <a:pt x="307066" y="231759"/>
                      <a:pt x="279870" y="230220"/>
                    </a:cubicBezTo>
                    <a:cubicBezTo>
                      <a:pt x="252674" y="228681"/>
                      <a:pt x="229583" y="224575"/>
                      <a:pt x="212137" y="224062"/>
                    </a:cubicBezTo>
                    <a:cubicBezTo>
                      <a:pt x="194691" y="223549"/>
                      <a:pt x="196743" y="238943"/>
                      <a:pt x="175191" y="227141"/>
                    </a:cubicBezTo>
                    <a:cubicBezTo>
                      <a:pt x="153639" y="215339"/>
                      <a:pt x="108484" y="169670"/>
                      <a:pt x="82827" y="153250"/>
                    </a:cubicBezTo>
                    <a:cubicBezTo>
                      <a:pt x="57170" y="136830"/>
                      <a:pt x="34593" y="142474"/>
                      <a:pt x="21252" y="128620"/>
                    </a:cubicBezTo>
                    <a:cubicBezTo>
                      <a:pt x="7911" y="114766"/>
                      <a:pt x="5345" y="89109"/>
                      <a:pt x="2779" y="70123"/>
                    </a:cubicBezTo>
                    <a:cubicBezTo>
                      <a:pt x="213" y="51137"/>
                      <a:pt x="-4918" y="9574"/>
                      <a:pt x="12015" y="2390"/>
                    </a:cubicBezTo>
                    <a:close/>
                  </a:path>
                </a:pathLst>
              </a:custGeom>
              <a:solidFill>
                <a:srgbClr val="ECEFFD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" name="Vrije vorm: vorm 7">
                <a:extLst>
                  <a:ext uri="{FF2B5EF4-FFF2-40B4-BE49-F238E27FC236}">
                    <a16:creationId xmlns:a16="http://schemas.microsoft.com/office/drawing/2014/main" id="{E4D3EB6D-75F9-B403-A819-88CD32BB84AB}"/>
                  </a:ext>
                </a:extLst>
              </p:cNvPr>
              <p:cNvSpPr/>
              <p:nvPr/>
            </p:nvSpPr>
            <p:spPr>
              <a:xfrm>
                <a:off x="-28274" y="2382198"/>
                <a:ext cx="623159" cy="301203"/>
              </a:xfrm>
              <a:custGeom>
                <a:avLst/>
                <a:gdLst>
                  <a:gd name="connsiteX0" fmla="*/ 565 w 623159"/>
                  <a:gd name="connsiteY0" fmla="*/ 16178 h 301203"/>
                  <a:gd name="connsiteX1" fmla="*/ 99086 w 623159"/>
                  <a:gd name="connsiteY1" fmla="*/ 74675 h 301203"/>
                  <a:gd name="connsiteX2" fmla="*/ 200686 w 623159"/>
                  <a:gd name="connsiteY2" fmla="*/ 142408 h 301203"/>
                  <a:gd name="connsiteX3" fmla="*/ 351547 w 623159"/>
                  <a:gd name="connsiteY3" fmla="*/ 247087 h 301203"/>
                  <a:gd name="connsiteX4" fmla="*/ 440832 w 623159"/>
                  <a:gd name="connsiteY4" fmla="*/ 287111 h 301203"/>
                  <a:gd name="connsiteX5" fmla="*/ 487013 w 623159"/>
                  <a:gd name="connsiteY5" fmla="*/ 299426 h 301203"/>
                  <a:gd name="connsiteX6" fmla="*/ 567062 w 623159"/>
                  <a:gd name="connsiteY6" fmla="*/ 299426 h 301203"/>
                  <a:gd name="connsiteX7" fmla="*/ 619401 w 623159"/>
                  <a:gd name="connsiteY7" fmla="*/ 293269 h 301203"/>
                  <a:gd name="connsiteX8" fmla="*/ 462383 w 623159"/>
                  <a:gd name="connsiteY8" fmla="*/ 216299 h 301203"/>
                  <a:gd name="connsiteX9" fmla="*/ 317680 w 623159"/>
                  <a:gd name="connsiteY9" fmla="*/ 117778 h 301203"/>
                  <a:gd name="connsiteX10" fmla="*/ 228395 w 623159"/>
                  <a:gd name="connsiteY10" fmla="*/ 28493 h 301203"/>
                  <a:gd name="connsiteX11" fmla="*/ 145268 w 623159"/>
                  <a:gd name="connsiteY11" fmla="*/ 784 h 301203"/>
                  <a:gd name="connsiteX12" fmla="*/ 565 w 623159"/>
                  <a:gd name="connsiteY12" fmla="*/ 16178 h 30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23159" h="301203">
                    <a:moveTo>
                      <a:pt x="565" y="16178"/>
                    </a:moveTo>
                    <a:cubicBezTo>
                      <a:pt x="-7132" y="28493"/>
                      <a:pt x="65733" y="53637"/>
                      <a:pt x="99086" y="74675"/>
                    </a:cubicBezTo>
                    <a:cubicBezTo>
                      <a:pt x="132439" y="95713"/>
                      <a:pt x="158609" y="113673"/>
                      <a:pt x="200686" y="142408"/>
                    </a:cubicBezTo>
                    <a:cubicBezTo>
                      <a:pt x="242763" y="171143"/>
                      <a:pt x="311523" y="222970"/>
                      <a:pt x="351547" y="247087"/>
                    </a:cubicBezTo>
                    <a:cubicBezTo>
                      <a:pt x="391571" y="271204"/>
                      <a:pt x="418255" y="278388"/>
                      <a:pt x="440832" y="287111"/>
                    </a:cubicBezTo>
                    <a:cubicBezTo>
                      <a:pt x="463409" y="295834"/>
                      <a:pt x="465975" y="297374"/>
                      <a:pt x="487013" y="299426"/>
                    </a:cubicBezTo>
                    <a:cubicBezTo>
                      <a:pt x="508051" y="301479"/>
                      <a:pt x="544997" y="300452"/>
                      <a:pt x="567062" y="299426"/>
                    </a:cubicBezTo>
                    <a:cubicBezTo>
                      <a:pt x="589127" y="298400"/>
                      <a:pt x="636848" y="307124"/>
                      <a:pt x="619401" y="293269"/>
                    </a:cubicBezTo>
                    <a:cubicBezTo>
                      <a:pt x="601954" y="279414"/>
                      <a:pt x="512670" y="245547"/>
                      <a:pt x="462383" y="216299"/>
                    </a:cubicBezTo>
                    <a:cubicBezTo>
                      <a:pt x="412096" y="187051"/>
                      <a:pt x="356678" y="149079"/>
                      <a:pt x="317680" y="117778"/>
                    </a:cubicBezTo>
                    <a:cubicBezTo>
                      <a:pt x="278682" y="86477"/>
                      <a:pt x="257130" y="47992"/>
                      <a:pt x="228395" y="28493"/>
                    </a:cubicBezTo>
                    <a:cubicBezTo>
                      <a:pt x="199660" y="8994"/>
                      <a:pt x="180674" y="3863"/>
                      <a:pt x="145268" y="784"/>
                    </a:cubicBezTo>
                    <a:cubicBezTo>
                      <a:pt x="109862" y="-2295"/>
                      <a:pt x="8262" y="3863"/>
                      <a:pt x="565" y="16178"/>
                    </a:cubicBezTo>
                    <a:close/>
                  </a:path>
                </a:pathLst>
              </a:custGeom>
              <a:solidFill>
                <a:srgbClr val="FDBF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" name="Vrije vorm: vorm 8">
                <a:extLst>
                  <a:ext uri="{FF2B5EF4-FFF2-40B4-BE49-F238E27FC236}">
                    <a16:creationId xmlns:a16="http://schemas.microsoft.com/office/drawing/2014/main" id="{AE8B0B69-FC2A-9FBA-E85B-3BC96E7C3619}"/>
                  </a:ext>
                </a:extLst>
              </p:cNvPr>
              <p:cNvSpPr/>
              <p:nvPr/>
            </p:nvSpPr>
            <p:spPr>
              <a:xfrm>
                <a:off x="208832" y="2379134"/>
                <a:ext cx="506400" cy="301909"/>
              </a:xfrm>
              <a:custGeom>
                <a:avLst/>
                <a:gdLst>
                  <a:gd name="connsiteX0" fmla="*/ 526 w 506400"/>
                  <a:gd name="connsiteY0" fmla="*/ 19242 h 301909"/>
                  <a:gd name="connsiteX1" fmla="*/ 117520 w 506400"/>
                  <a:gd name="connsiteY1" fmla="*/ 83896 h 301909"/>
                  <a:gd name="connsiteX2" fmla="*/ 277616 w 506400"/>
                  <a:gd name="connsiteY2" fmla="*/ 170102 h 301909"/>
                  <a:gd name="connsiteX3" fmla="*/ 376138 w 506400"/>
                  <a:gd name="connsiteY3" fmla="*/ 250151 h 301909"/>
                  <a:gd name="connsiteX4" fmla="*/ 434635 w 506400"/>
                  <a:gd name="connsiteY4" fmla="*/ 299411 h 301909"/>
                  <a:gd name="connsiteX5" fmla="*/ 505447 w 506400"/>
                  <a:gd name="connsiteY5" fmla="*/ 287096 h 301909"/>
                  <a:gd name="connsiteX6" fmla="*/ 465423 w 506400"/>
                  <a:gd name="connsiteY6" fmla="*/ 222442 h 301909"/>
                  <a:gd name="connsiteX7" fmla="*/ 329956 w 506400"/>
                  <a:gd name="connsiteY7" fmla="*/ 117763 h 301909"/>
                  <a:gd name="connsiteX8" fmla="*/ 206804 w 506400"/>
                  <a:gd name="connsiteY8" fmla="*/ 37714 h 301909"/>
                  <a:gd name="connsiteX9" fmla="*/ 172938 w 506400"/>
                  <a:gd name="connsiteY9" fmla="*/ 6927 h 301909"/>
                  <a:gd name="connsiteX10" fmla="*/ 77495 w 506400"/>
                  <a:gd name="connsiteY10" fmla="*/ 769 h 301909"/>
                  <a:gd name="connsiteX11" fmla="*/ 526 w 506400"/>
                  <a:gd name="connsiteY11" fmla="*/ 19242 h 30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06400" h="301909">
                    <a:moveTo>
                      <a:pt x="526" y="19242"/>
                    </a:moveTo>
                    <a:cubicBezTo>
                      <a:pt x="7197" y="33097"/>
                      <a:pt x="71338" y="58753"/>
                      <a:pt x="117520" y="83896"/>
                    </a:cubicBezTo>
                    <a:cubicBezTo>
                      <a:pt x="163702" y="109039"/>
                      <a:pt x="234513" y="142393"/>
                      <a:pt x="277616" y="170102"/>
                    </a:cubicBezTo>
                    <a:cubicBezTo>
                      <a:pt x="320719" y="197811"/>
                      <a:pt x="349968" y="228599"/>
                      <a:pt x="376138" y="250151"/>
                    </a:cubicBezTo>
                    <a:cubicBezTo>
                      <a:pt x="402308" y="271703"/>
                      <a:pt x="413083" y="293253"/>
                      <a:pt x="434635" y="299411"/>
                    </a:cubicBezTo>
                    <a:cubicBezTo>
                      <a:pt x="456187" y="305569"/>
                      <a:pt x="500316" y="299924"/>
                      <a:pt x="505447" y="287096"/>
                    </a:cubicBezTo>
                    <a:cubicBezTo>
                      <a:pt x="510578" y="274268"/>
                      <a:pt x="494671" y="250664"/>
                      <a:pt x="465423" y="222442"/>
                    </a:cubicBezTo>
                    <a:cubicBezTo>
                      <a:pt x="436175" y="194220"/>
                      <a:pt x="373059" y="148551"/>
                      <a:pt x="329956" y="117763"/>
                    </a:cubicBezTo>
                    <a:cubicBezTo>
                      <a:pt x="286853" y="86975"/>
                      <a:pt x="232974" y="56187"/>
                      <a:pt x="206804" y="37714"/>
                    </a:cubicBezTo>
                    <a:cubicBezTo>
                      <a:pt x="180634" y="19241"/>
                      <a:pt x="194490" y="13085"/>
                      <a:pt x="172938" y="6927"/>
                    </a:cubicBezTo>
                    <a:cubicBezTo>
                      <a:pt x="151386" y="769"/>
                      <a:pt x="102638" y="-1283"/>
                      <a:pt x="77495" y="769"/>
                    </a:cubicBezTo>
                    <a:cubicBezTo>
                      <a:pt x="52352" y="2821"/>
                      <a:pt x="-6145" y="5387"/>
                      <a:pt x="526" y="19242"/>
                    </a:cubicBezTo>
                    <a:close/>
                  </a:path>
                </a:pathLst>
              </a:custGeom>
              <a:solidFill>
                <a:srgbClr val="A1B9F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0" name="Vrije vorm: vorm 9">
                <a:extLst>
                  <a:ext uri="{FF2B5EF4-FFF2-40B4-BE49-F238E27FC236}">
                    <a16:creationId xmlns:a16="http://schemas.microsoft.com/office/drawing/2014/main" id="{DDC3A39D-6BBC-3C56-CB13-4F0CD759BFA7}"/>
                  </a:ext>
                </a:extLst>
              </p:cNvPr>
              <p:cNvSpPr/>
              <p:nvPr/>
            </p:nvSpPr>
            <p:spPr>
              <a:xfrm>
                <a:off x="444599" y="2381500"/>
                <a:ext cx="509856" cy="267292"/>
              </a:xfrm>
              <a:custGeom>
                <a:avLst/>
                <a:gdLst>
                  <a:gd name="connsiteX0" fmla="*/ 509825 w 509856"/>
                  <a:gd name="connsiteY0" fmla="*/ 257021 h 267292"/>
                  <a:gd name="connsiteX1" fmla="*/ 411304 w 509856"/>
                  <a:gd name="connsiteY1" fmla="*/ 263179 h 267292"/>
                  <a:gd name="connsiteX2" fmla="*/ 294310 w 509856"/>
                  <a:gd name="connsiteY2" fmla="*/ 216997 h 267292"/>
                  <a:gd name="connsiteX3" fmla="*/ 183474 w 509856"/>
                  <a:gd name="connsiteY3" fmla="*/ 140027 h 267292"/>
                  <a:gd name="connsiteX4" fmla="*/ 78795 w 509856"/>
                  <a:gd name="connsiteY4" fmla="*/ 44585 h 267292"/>
                  <a:gd name="connsiteX5" fmla="*/ 4904 w 509856"/>
                  <a:gd name="connsiteY5" fmla="*/ 23033 h 267292"/>
                  <a:gd name="connsiteX6" fmla="*/ 23377 w 509856"/>
                  <a:gd name="connsiteY6" fmla="*/ 1482 h 267292"/>
                  <a:gd name="connsiteX7" fmla="*/ 155765 w 509856"/>
                  <a:gd name="connsiteY7" fmla="*/ 4561 h 267292"/>
                  <a:gd name="connsiteX8" fmla="*/ 229656 w 509856"/>
                  <a:gd name="connsiteY8" fmla="*/ 26112 h 267292"/>
                  <a:gd name="connsiteX9" fmla="*/ 300468 w 509856"/>
                  <a:gd name="connsiteY9" fmla="*/ 106161 h 267292"/>
                  <a:gd name="connsiteX10" fmla="*/ 420540 w 509856"/>
                  <a:gd name="connsiteY10" fmla="*/ 192367 h 267292"/>
                  <a:gd name="connsiteX11" fmla="*/ 509825 w 509856"/>
                  <a:gd name="connsiteY11" fmla="*/ 257021 h 267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09856" h="267292">
                    <a:moveTo>
                      <a:pt x="509825" y="257021"/>
                    </a:moveTo>
                    <a:cubicBezTo>
                      <a:pt x="508286" y="268823"/>
                      <a:pt x="447223" y="269850"/>
                      <a:pt x="411304" y="263179"/>
                    </a:cubicBezTo>
                    <a:cubicBezTo>
                      <a:pt x="375385" y="256508"/>
                      <a:pt x="332282" y="237522"/>
                      <a:pt x="294310" y="216997"/>
                    </a:cubicBezTo>
                    <a:cubicBezTo>
                      <a:pt x="256338" y="196472"/>
                      <a:pt x="219393" y="168762"/>
                      <a:pt x="183474" y="140027"/>
                    </a:cubicBezTo>
                    <a:cubicBezTo>
                      <a:pt x="147555" y="111292"/>
                      <a:pt x="108557" y="64084"/>
                      <a:pt x="78795" y="44585"/>
                    </a:cubicBezTo>
                    <a:cubicBezTo>
                      <a:pt x="49033" y="25086"/>
                      <a:pt x="14140" y="30217"/>
                      <a:pt x="4904" y="23033"/>
                    </a:cubicBezTo>
                    <a:cubicBezTo>
                      <a:pt x="-4332" y="15849"/>
                      <a:pt x="-1766" y="4561"/>
                      <a:pt x="23377" y="1482"/>
                    </a:cubicBezTo>
                    <a:cubicBezTo>
                      <a:pt x="48520" y="-1597"/>
                      <a:pt x="121385" y="456"/>
                      <a:pt x="155765" y="4561"/>
                    </a:cubicBezTo>
                    <a:cubicBezTo>
                      <a:pt x="190145" y="8666"/>
                      <a:pt x="205539" y="9179"/>
                      <a:pt x="229656" y="26112"/>
                    </a:cubicBezTo>
                    <a:cubicBezTo>
                      <a:pt x="253773" y="43045"/>
                      <a:pt x="268654" y="78452"/>
                      <a:pt x="300468" y="106161"/>
                    </a:cubicBezTo>
                    <a:cubicBezTo>
                      <a:pt x="332282" y="133870"/>
                      <a:pt x="384621" y="169276"/>
                      <a:pt x="420540" y="192367"/>
                    </a:cubicBezTo>
                    <a:cubicBezTo>
                      <a:pt x="456459" y="215458"/>
                      <a:pt x="511364" y="245219"/>
                      <a:pt x="509825" y="257021"/>
                    </a:cubicBezTo>
                    <a:close/>
                  </a:path>
                </a:pathLst>
              </a:custGeom>
              <a:solidFill>
                <a:srgbClr val="DDE57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Vrije vorm: vorm 10">
                <a:extLst>
                  <a:ext uri="{FF2B5EF4-FFF2-40B4-BE49-F238E27FC236}">
                    <a16:creationId xmlns:a16="http://schemas.microsoft.com/office/drawing/2014/main" id="{C4788C8E-AFB7-E699-F1C0-5BE9BD109B9A}"/>
                  </a:ext>
                </a:extLst>
              </p:cNvPr>
              <p:cNvSpPr/>
              <p:nvPr/>
            </p:nvSpPr>
            <p:spPr>
              <a:xfrm>
                <a:off x="705037" y="2382389"/>
                <a:ext cx="491532" cy="289999"/>
              </a:xfrm>
              <a:custGeom>
                <a:avLst/>
                <a:gdLst>
                  <a:gd name="connsiteX0" fmla="*/ 178575 w 491532"/>
                  <a:gd name="connsiteY0" fmla="*/ 6750 h 289999"/>
                  <a:gd name="connsiteX1" fmla="*/ 270939 w 491532"/>
                  <a:gd name="connsiteY1" fmla="*/ 59090 h 289999"/>
                  <a:gd name="connsiteX2" fmla="*/ 397169 w 491532"/>
                  <a:gd name="connsiteY2" fmla="*/ 173005 h 289999"/>
                  <a:gd name="connsiteX3" fmla="*/ 452587 w 491532"/>
                  <a:gd name="connsiteY3" fmla="*/ 256132 h 289999"/>
                  <a:gd name="connsiteX4" fmla="*/ 489533 w 491532"/>
                  <a:gd name="connsiteY4" fmla="*/ 289999 h 289999"/>
                  <a:gd name="connsiteX5" fmla="*/ 391011 w 491532"/>
                  <a:gd name="connsiteY5" fmla="*/ 256132 h 289999"/>
                  <a:gd name="connsiteX6" fmla="*/ 264781 w 491532"/>
                  <a:gd name="connsiteY6" fmla="*/ 169926 h 289999"/>
                  <a:gd name="connsiteX7" fmla="*/ 120078 w 491532"/>
                  <a:gd name="connsiteY7" fmla="*/ 105272 h 289999"/>
                  <a:gd name="connsiteX8" fmla="*/ 55424 w 491532"/>
                  <a:gd name="connsiteY8" fmla="*/ 71405 h 289999"/>
                  <a:gd name="connsiteX9" fmla="*/ 5 w 491532"/>
                  <a:gd name="connsiteY9" fmla="*/ 22144 h 289999"/>
                  <a:gd name="connsiteX10" fmla="*/ 58502 w 491532"/>
                  <a:gd name="connsiteY10" fmla="*/ 3672 h 289999"/>
                  <a:gd name="connsiteX11" fmla="*/ 178575 w 491532"/>
                  <a:gd name="connsiteY11" fmla="*/ 6750 h 28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1532" h="289999">
                    <a:moveTo>
                      <a:pt x="178575" y="6750"/>
                    </a:moveTo>
                    <a:cubicBezTo>
                      <a:pt x="213981" y="15986"/>
                      <a:pt x="234507" y="31381"/>
                      <a:pt x="270939" y="59090"/>
                    </a:cubicBezTo>
                    <a:cubicBezTo>
                      <a:pt x="307371" y="86799"/>
                      <a:pt x="366894" y="140165"/>
                      <a:pt x="397169" y="173005"/>
                    </a:cubicBezTo>
                    <a:cubicBezTo>
                      <a:pt x="427444" y="205845"/>
                      <a:pt x="437193" y="236633"/>
                      <a:pt x="452587" y="256132"/>
                    </a:cubicBezTo>
                    <a:cubicBezTo>
                      <a:pt x="467981" y="275631"/>
                      <a:pt x="499796" y="289999"/>
                      <a:pt x="489533" y="289999"/>
                    </a:cubicBezTo>
                    <a:cubicBezTo>
                      <a:pt x="479270" y="289999"/>
                      <a:pt x="428470" y="276144"/>
                      <a:pt x="391011" y="256132"/>
                    </a:cubicBezTo>
                    <a:cubicBezTo>
                      <a:pt x="353552" y="236120"/>
                      <a:pt x="309936" y="195069"/>
                      <a:pt x="264781" y="169926"/>
                    </a:cubicBezTo>
                    <a:cubicBezTo>
                      <a:pt x="219626" y="144783"/>
                      <a:pt x="154971" y="121692"/>
                      <a:pt x="120078" y="105272"/>
                    </a:cubicBezTo>
                    <a:cubicBezTo>
                      <a:pt x="85185" y="88852"/>
                      <a:pt x="75436" y="85260"/>
                      <a:pt x="55424" y="71405"/>
                    </a:cubicBezTo>
                    <a:cubicBezTo>
                      <a:pt x="35412" y="57550"/>
                      <a:pt x="-508" y="33433"/>
                      <a:pt x="5" y="22144"/>
                    </a:cubicBezTo>
                    <a:cubicBezTo>
                      <a:pt x="518" y="10855"/>
                      <a:pt x="31306" y="8290"/>
                      <a:pt x="58502" y="3672"/>
                    </a:cubicBezTo>
                    <a:cubicBezTo>
                      <a:pt x="85698" y="-946"/>
                      <a:pt x="143169" y="-2486"/>
                      <a:pt x="178575" y="6750"/>
                    </a:cubicBezTo>
                    <a:close/>
                  </a:path>
                </a:pathLst>
              </a:custGeom>
              <a:solidFill>
                <a:srgbClr val="FFF65E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E7283D32-B4A7-89D1-A0B6-F8E8EBA701CF}"/>
                  </a:ext>
                </a:extLst>
              </p:cNvPr>
              <p:cNvSpPr/>
              <p:nvPr/>
            </p:nvSpPr>
            <p:spPr>
              <a:xfrm>
                <a:off x="421595" y="2685052"/>
                <a:ext cx="152699" cy="298096"/>
              </a:xfrm>
              <a:custGeom>
                <a:avLst/>
                <a:gdLst>
                  <a:gd name="connsiteX0" fmla="*/ 37144 w 152699"/>
                  <a:gd name="connsiteY0" fmla="*/ 8887 h 298096"/>
                  <a:gd name="connsiteX1" fmla="*/ 199 w 152699"/>
                  <a:gd name="connsiteY1" fmla="*/ 101251 h 298096"/>
                  <a:gd name="connsiteX2" fmla="*/ 49460 w 152699"/>
                  <a:gd name="connsiteY2" fmla="*/ 215166 h 298096"/>
                  <a:gd name="connsiteX3" fmla="*/ 95641 w 152699"/>
                  <a:gd name="connsiteY3" fmla="*/ 285978 h 298096"/>
                  <a:gd name="connsiteX4" fmla="*/ 123350 w 152699"/>
                  <a:gd name="connsiteY4" fmla="*/ 292136 h 298096"/>
                  <a:gd name="connsiteX5" fmla="*/ 111035 w 152699"/>
                  <a:gd name="connsiteY5" fmla="*/ 224403 h 298096"/>
                  <a:gd name="connsiteX6" fmla="*/ 86405 w 152699"/>
                  <a:gd name="connsiteY6" fmla="*/ 175142 h 298096"/>
                  <a:gd name="connsiteX7" fmla="*/ 117193 w 152699"/>
                  <a:gd name="connsiteY7" fmla="*/ 51990 h 298096"/>
                  <a:gd name="connsiteX8" fmla="*/ 151060 w 152699"/>
                  <a:gd name="connsiteY8" fmla="*/ 8887 h 298096"/>
                  <a:gd name="connsiteX9" fmla="*/ 37144 w 152699"/>
                  <a:gd name="connsiteY9" fmla="*/ 8887 h 29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699" h="298096">
                    <a:moveTo>
                      <a:pt x="37144" y="8887"/>
                    </a:moveTo>
                    <a:cubicBezTo>
                      <a:pt x="12000" y="24281"/>
                      <a:pt x="-1854" y="66871"/>
                      <a:pt x="199" y="101251"/>
                    </a:cubicBezTo>
                    <a:cubicBezTo>
                      <a:pt x="2252" y="135631"/>
                      <a:pt x="33553" y="184378"/>
                      <a:pt x="49460" y="215166"/>
                    </a:cubicBezTo>
                    <a:cubicBezTo>
                      <a:pt x="65367" y="245954"/>
                      <a:pt x="83326" y="273150"/>
                      <a:pt x="95641" y="285978"/>
                    </a:cubicBezTo>
                    <a:cubicBezTo>
                      <a:pt x="107956" y="298806"/>
                      <a:pt x="120784" y="302399"/>
                      <a:pt x="123350" y="292136"/>
                    </a:cubicBezTo>
                    <a:cubicBezTo>
                      <a:pt x="125916" y="281874"/>
                      <a:pt x="117192" y="243902"/>
                      <a:pt x="111035" y="224403"/>
                    </a:cubicBezTo>
                    <a:cubicBezTo>
                      <a:pt x="104878" y="204904"/>
                      <a:pt x="85379" y="203877"/>
                      <a:pt x="86405" y="175142"/>
                    </a:cubicBezTo>
                    <a:cubicBezTo>
                      <a:pt x="87431" y="146407"/>
                      <a:pt x="106417" y="79699"/>
                      <a:pt x="117193" y="51990"/>
                    </a:cubicBezTo>
                    <a:cubicBezTo>
                      <a:pt x="127969" y="24281"/>
                      <a:pt x="160296" y="16584"/>
                      <a:pt x="151060" y="8887"/>
                    </a:cubicBezTo>
                    <a:cubicBezTo>
                      <a:pt x="141824" y="1190"/>
                      <a:pt x="62288" y="-6507"/>
                      <a:pt x="37144" y="8887"/>
                    </a:cubicBezTo>
                    <a:close/>
                  </a:path>
                </a:pathLst>
              </a:custGeom>
              <a:solidFill>
                <a:srgbClr val="CA7A5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Vrije vorm: vorm 12">
                <a:extLst>
                  <a:ext uri="{FF2B5EF4-FFF2-40B4-BE49-F238E27FC236}">
                    <a16:creationId xmlns:a16="http://schemas.microsoft.com/office/drawing/2014/main" id="{C0E887BB-F6CC-1831-CE9F-6033262CF8E3}"/>
                  </a:ext>
                </a:extLst>
              </p:cNvPr>
              <p:cNvSpPr/>
              <p:nvPr/>
            </p:nvSpPr>
            <p:spPr>
              <a:xfrm>
                <a:off x="559978" y="2681624"/>
                <a:ext cx="208493" cy="505464"/>
              </a:xfrm>
              <a:custGeom>
                <a:avLst/>
                <a:gdLst>
                  <a:gd name="connsiteX0" fmla="*/ 80410 w 208493"/>
                  <a:gd name="connsiteY0" fmla="*/ 0 h 505464"/>
                  <a:gd name="connsiteX1" fmla="*/ 28070 w 208493"/>
                  <a:gd name="connsiteY1" fmla="*/ 61576 h 505464"/>
                  <a:gd name="connsiteX2" fmla="*/ 361 w 208493"/>
                  <a:gd name="connsiteY2" fmla="*/ 126231 h 505464"/>
                  <a:gd name="connsiteX3" fmla="*/ 12677 w 208493"/>
                  <a:gd name="connsiteY3" fmla="*/ 264776 h 505464"/>
                  <a:gd name="connsiteX4" fmla="*/ 18834 w 208493"/>
                  <a:gd name="connsiteY4" fmla="*/ 341746 h 505464"/>
                  <a:gd name="connsiteX5" fmla="*/ 71174 w 208493"/>
                  <a:gd name="connsiteY5" fmla="*/ 424873 h 505464"/>
                  <a:gd name="connsiteX6" fmla="*/ 160458 w 208493"/>
                  <a:gd name="connsiteY6" fmla="*/ 480291 h 505464"/>
                  <a:gd name="connsiteX7" fmla="*/ 206640 w 208493"/>
                  <a:gd name="connsiteY7" fmla="*/ 504921 h 505464"/>
                  <a:gd name="connsiteX8" fmla="*/ 191246 w 208493"/>
                  <a:gd name="connsiteY8" fmla="*/ 458740 h 505464"/>
                  <a:gd name="connsiteX9" fmla="*/ 117355 w 208493"/>
                  <a:gd name="connsiteY9" fmla="*/ 338667 h 505464"/>
                  <a:gd name="connsiteX10" fmla="*/ 86567 w 208493"/>
                  <a:gd name="connsiteY10" fmla="*/ 190885 h 505464"/>
                  <a:gd name="connsiteX11" fmla="*/ 86567 w 208493"/>
                  <a:gd name="connsiteY11" fmla="*/ 110837 h 505464"/>
                  <a:gd name="connsiteX12" fmla="*/ 111198 w 208493"/>
                  <a:gd name="connsiteY12" fmla="*/ 61576 h 505464"/>
                  <a:gd name="connsiteX13" fmla="*/ 80410 w 208493"/>
                  <a:gd name="connsiteY13" fmla="*/ 0 h 50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8493" h="505464">
                    <a:moveTo>
                      <a:pt x="80410" y="0"/>
                    </a:moveTo>
                    <a:cubicBezTo>
                      <a:pt x="66555" y="0"/>
                      <a:pt x="41411" y="40538"/>
                      <a:pt x="28070" y="61576"/>
                    </a:cubicBezTo>
                    <a:cubicBezTo>
                      <a:pt x="14728" y="82615"/>
                      <a:pt x="2926" y="92364"/>
                      <a:pt x="361" y="126231"/>
                    </a:cubicBezTo>
                    <a:cubicBezTo>
                      <a:pt x="-2204" y="160098"/>
                      <a:pt x="9598" y="228857"/>
                      <a:pt x="12677" y="264776"/>
                    </a:cubicBezTo>
                    <a:cubicBezTo>
                      <a:pt x="15756" y="300695"/>
                      <a:pt x="9085" y="315063"/>
                      <a:pt x="18834" y="341746"/>
                    </a:cubicBezTo>
                    <a:cubicBezTo>
                      <a:pt x="28583" y="368429"/>
                      <a:pt x="47570" y="401782"/>
                      <a:pt x="71174" y="424873"/>
                    </a:cubicBezTo>
                    <a:cubicBezTo>
                      <a:pt x="94778" y="447964"/>
                      <a:pt x="137880" y="466950"/>
                      <a:pt x="160458" y="480291"/>
                    </a:cubicBezTo>
                    <a:cubicBezTo>
                      <a:pt x="183036" y="493632"/>
                      <a:pt x="201509" y="508513"/>
                      <a:pt x="206640" y="504921"/>
                    </a:cubicBezTo>
                    <a:cubicBezTo>
                      <a:pt x="211771" y="501329"/>
                      <a:pt x="206127" y="486449"/>
                      <a:pt x="191246" y="458740"/>
                    </a:cubicBezTo>
                    <a:cubicBezTo>
                      <a:pt x="176365" y="431031"/>
                      <a:pt x="134802" y="383310"/>
                      <a:pt x="117355" y="338667"/>
                    </a:cubicBezTo>
                    <a:cubicBezTo>
                      <a:pt x="99909" y="294025"/>
                      <a:pt x="91698" y="228857"/>
                      <a:pt x="86567" y="190885"/>
                    </a:cubicBezTo>
                    <a:cubicBezTo>
                      <a:pt x="81436" y="152913"/>
                      <a:pt x="82462" y="132389"/>
                      <a:pt x="86567" y="110837"/>
                    </a:cubicBezTo>
                    <a:cubicBezTo>
                      <a:pt x="90672" y="89286"/>
                      <a:pt x="106067" y="74917"/>
                      <a:pt x="111198" y="61576"/>
                    </a:cubicBezTo>
                    <a:cubicBezTo>
                      <a:pt x="116329" y="48235"/>
                      <a:pt x="94265" y="0"/>
                      <a:pt x="80410" y="0"/>
                    </a:cubicBezTo>
                    <a:close/>
                  </a:path>
                </a:pathLst>
              </a:custGeom>
              <a:solidFill>
                <a:srgbClr val="E3061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A246766A-6446-6E76-7889-8DC8F5B183AE}"/>
                  </a:ext>
                </a:extLst>
              </p:cNvPr>
              <p:cNvSpPr/>
              <p:nvPr/>
            </p:nvSpPr>
            <p:spPr>
              <a:xfrm>
                <a:off x="482269" y="2283546"/>
                <a:ext cx="258179" cy="102806"/>
              </a:xfrm>
              <a:custGeom>
                <a:avLst/>
                <a:gdLst>
                  <a:gd name="connsiteX0" fmla="*/ 1101 w 258179"/>
                  <a:gd name="connsiteY0" fmla="*/ 90199 h 102806"/>
                  <a:gd name="connsiteX1" fmla="*/ 50361 w 258179"/>
                  <a:gd name="connsiteY1" fmla="*/ 47096 h 102806"/>
                  <a:gd name="connsiteX2" fmla="*/ 136567 w 258179"/>
                  <a:gd name="connsiteY2" fmla="*/ 7072 h 102806"/>
                  <a:gd name="connsiteX3" fmla="*/ 219695 w 258179"/>
                  <a:gd name="connsiteY3" fmla="*/ 3993 h 102806"/>
                  <a:gd name="connsiteX4" fmla="*/ 256640 w 258179"/>
                  <a:gd name="connsiteY4" fmla="*/ 3993 h 102806"/>
                  <a:gd name="connsiteX5" fmla="*/ 244325 w 258179"/>
                  <a:gd name="connsiteY5" fmla="*/ 56333 h 102806"/>
                  <a:gd name="connsiteX6" fmla="*/ 182749 w 258179"/>
                  <a:gd name="connsiteY6" fmla="*/ 59412 h 102806"/>
                  <a:gd name="connsiteX7" fmla="*/ 136567 w 258179"/>
                  <a:gd name="connsiteY7" fmla="*/ 87121 h 102806"/>
                  <a:gd name="connsiteX8" fmla="*/ 96543 w 258179"/>
                  <a:gd name="connsiteY8" fmla="*/ 102515 h 102806"/>
                  <a:gd name="connsiteX9" fmla="*/ 1101 w 258179"/>
                  <a:gd name="connsiteY9" fmla="*/ 90199 h 10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8179" h="102806">
                    <a:moveTo>
                      <a:pt x="1101" y="90199"/>
                    </a:moveTo>
                    <a:cubicBezTo>
                      <a:pt x="-6596" y="80963"/>
                      <a:pt x="27783" y="60950"/>
                      <a:pt x="50361" y="47096"/>
                    </a:cubicBezTo>
                    <a:cubicBezTo>
                      <a:pt x="72939" y="33241"/>
                      <a:pt x="108345" y="14256"/>
                      <a:pt x="136567" y="7072"/>
                    </a:cubicBezTo>
                    <a:cubicBezTo>
                      <a:pt x="164789" y="-112"/>
                      <a:pt x="199683" y="4506"/>
                      <a:pt x="219695" y="3993"/>
                    </a:cubicBezTo>
                    <a:cubicBezTo>
                      <a:pt x="239707" y="3480"/>
                      <a:pt x="252535" y="-4730"/>
                      <a:pt x="256640" y="3993"/>
                    </a:cubicBezTo>
                    <a:cubicBezTo>
                      <a:pt x="260745" y="12716"/>
                      <a:pt x="256640" y="47096"/>
                      <a:pt x="244325" y="56333"/>
                    </a:cubicBezTo>
                    <a:cubicBezTo>
                      <a:pt x="232010" y="65570"/>
                      <a:pt x="200709" y="54281"/>
                      <a:pt x="182749" y="59412"/>
                    </a:cubicBezTo>
                    <a:cubicBezTo>
                      <a:pt x="164789" y="64543"/>
                      <a:pt x="150935" y="79937"/>
                      <a:pt x="136567" y="87121"/>
                    </a:cubicBezTo>
                    <a:cubicBezTo>
                      <a:pt x="122199" y="94305"/>
                      <a:pt x="120660" y="100976"/>
                      <a:pt x="96543" y="102515"/>
                    </a:cubicBezTo>
                    <a:cubicBezTo>
                      <a:pt x="72426" y="104054"/>
                      <a:pt x="8798" y="99435"/>
                      <a:pt x="1101" y="90199"/>
                    </a:cubicBezTo>
                    <a:close/>
                  </a:path>
                </a:pathLst>
              </a:custGeom>
              <a:solidFill>
                <a:srgbClr val="6D65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08BCEC7D-5FB5-6F44-5602-3E332F3E0DFB}"/>
                  </a:ext>
                </a:extLst>
              </p:cNvPr>
              <p:cNvSpPr/>
              <p:nvPr/>
            </p:nvSpPr>
            <p:spPr>
              <a:xfrm>
                <a:off x="401870" y="2103843"/>
                <a:ext cx="489365" cy="295889"/>
              </a:xfrm>
              <a:custGeom>
                <a:avLst/>
                <a:gdLst>
                  <a:gd name="connsiteX0" fmla="*/ 1451 w 489365"/>
                  <a:gd name="connsiteY0" fmla="*/ 291454 h 295889"/>
                  <a:gd name="connsiteX1" fmla="*/ 53791 w 489365"/>
                  <a:gd name="connsiteY1" fmla="*/ 269902 h 295889"/>
                  <a:gd name="connsiteX2" fmla="*/ 75342 w 489365"/>
                  <a:gd name="connsiteY2" fmla="*/ 220642 h 295889"/>
                  <a:gd name="connsiteX3" fmla="*/ 189257 w 489365"/>
                  <a:gd name="connsiteY3" fmla="*/ 140593 h 295889"/>
                  <a:gd name="connsiteX4" fmla="*/ 327803 w 489365"/>
                  <a:gd name="connsiteY4" fmla="*/ 103648 h 295889"/>
                  <a:gd name="connsiteX5" fmla="*/ 398615 w 489365"/>
                  <a:gd name="connsiteY5" fmla="*/ 88254 h 295889"/>
                  <a:gd name="connsiteX6" fmla="*/ 438639 w 489365"/>
                  <a:gd name="connsiteY6" fmla="*/ 94412 h 295889"/>
                  <a:gd name="connsiteX7" fmla="*/ 457112 w 489365"/>
                  <a:gd name="connsiteY7" fmla="*/ 85175 h 295889"/>
                  <a:gd name="connsiteX8" fmla="*/ 481742 w 489365"/>
                  <a:gd name="connsiteY8" fmla="*/ 45151 h 295889"/>
                  <a:gd name="connsiteX9" fmla="*/ 481742 w 489365"/>
                  <a:gd name="connsiteY9" fmla="*/ 8205 h 295889"/>
                  <a:gd name="connsiteX10" fmla="*/ 392457 w 489365"/>
                  <a:gd name="connsiteY10" fmla="*/ 5127 h 295889"/>
                  <a:gd name="connsiteX11" fmla="*/ 309330 w 489365"/>
                  <a:gd name="connsiteY11" fmla="*/ 2048 h 295889"/>
                  <a:gd name="connsiteX12" fmla="*/ 170785 w 489365"/>
                  <a:gd name="connsiteY12" fmla="*/ 38993 h 295889"/>
                  <a:gd name="connsiteX13" fmla="*/ 75342 w 489365"/>
                  <a:gd name="connsiteY13" fmla="*/ 82096 h 295889"/>
                  <a:gd name="connsiteX14" fmla="*/ 50712 w 489365"/>
                  <a:gd name="connsiteY14" fmla="*/ 119042 h 295889"/>
                  <a:gd name="connsiteX15" fmla="*/ 19924 w 489365"/>
                  <a:gd name="connsiteY15" fmla="*/ 183696 h 295889"/>
                  <a:gd name="connsiteX16" fmla="*/ 1451 w 489365"/>
                  <a:gd name="connsiteY16" fmla="*/ 291454 h 29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89365" h="295889">
                    <a:moveTo>
                      <a:pt x="1451" y="291454"/>
                    </a:moveTo>
                    <a:cubicBezTo>
                      <a:pt x="7096" y="305822"/>
                      <a:pt x="41476" y="281704"/>
                      <a:pt x="53791" y="269902"/>
                    </a:cubicBezTo>
                    <a:cubicBezTo>
                      <a:pt x="66106" y="258100"/>
                      <a:pt x="52764" y="242193"/>
                      <a:pt x="75342" y="220642"/>
                    </a:cubicBezTo>
                    <a:cubicBezTo>
                      <a:pt x="97920" y="199091"/>
                      <a:pt x="147180" y="160092"/>
                      <a:pt x="189257" y="140593"/>
                    </a:cubicBezTo>
                    <a:cubicBezTo>
                      <a:pt x="231334" y="121094"/>
                      <a:pt x="292910" y="112371"/>
                      <a:pt x="327803" y="103648"/>
                    </a:cubicBezTo>
                    <a:cubicBezTo>
                      <a:pt x="362696" y="94925"/>
                      <a:pt x="380142" y="89793"/>
                      <a:pt x="398615" y="88254"/>
                    </a:cubicBezTo>
                    <a:cubicBezTo>
                      <a:pt x="417088" y="86715"/>
                      <a:pt x="428890" y="94925"/>
                      <a:pt x="438639" y="94412"/>
                    </a:cubicBezTo>
                    <a:cubicBezTo>
                      <a:pt x="448388" y="93899"/>
                      <a:pt x="449928" y="93385"/>
                      <a:pt x="457112" y="85175"/>
                    </a:cubicBezTo>
                    <a:cubicBezTo>
                      <a:pt x="464296" y="76965"/>
                      <a:pt x="477637" y="57979"/>
                      <a:pt x="481742" y="45151"/>
                    </a:cubicBezTo>
                    <a:cubicBezTo>
                      <a:pt x="485847" y="32323"/>
                      <a:pt x="496623" y="14876"/>
                      <a:pt x="481742" y="8205"/>
                    </a:cubicBezTo>
                    <a:cubicBezTo>
                      <a:pt x="466861" y="1534"/>
                      <a:pt x="392457" y="5127"/>
                      <a:pt x="392457" y="5127"/>
                    </a:cubicBezTo>
                    <a:cubicBezTo>
                      <a:pt x="363722" y="4101"/>
                      <a:pt x="346275" y="-3596"/>
                      <a:pt x="309330" y="2048"/>
                    </a:cubicBezTo>
                    <a:cubicBezTo>
                      <a:pt x="272385" y="7692"/>
                      <a:pt x="209783" y="25652"/>
                      <a:pt x="170785" y="38993"/>
                    </a:cubicBezTo>
                    <a:cubicBezTo>
                      <a:pt x="131787" y="52334"/>
                      <a:pt x="95354" y="68754"/>
                      <a:pt x="75342" y="82096"/>
                    </a:cubicBezTo>
                    <a:cubicBezTo>
                      <a:pt x="55330" y="95437"/>
                      <a:pt x="59948" y="102109"/>
                      <a:pt x="50712" y="119042"/>
                    </a:cubicBezTo>
                    <a:cubicBezTo>
                      <a:pt x="41476" y="135975"/>
                      <a:pt x="32239" y="154961"/>
                      <a:pt x="19924" y="183696"/>
                    </a:cubicBezTo>
                    <a:cubicBezTo>
                      <a:pt x="7609" y="212431"/>
                      <a:pt x="-4194" y="277086"/>
                      <a:pt x="1451" y="291454"/>
                    </a:cubicBezTo>
                    <a:close/>
                  </a:path>
                </a:pathLst>
              </a:custGeom>
              <a:solidFill>
                <a:srgbClr val="293D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6" name="Vrije vorm: vorm 15">
                <a:extLst>
                  <a:ext uri="{FF2B5EF4-FFF2-40B4-BE49-F238E27FC236}">
                    <a16:creationId xmlns:a16="http://schemas.microsoft.com/office/drawing/2014/main" id="{0DD96541-C9CF-F0E3-9160-A3C3D5AB33BA}"/>
                  </a:ext>
                </a:extLst>
              </p:cNvPr>
              <p:cNvSpPr/>
              <p:nvPr/>
            </p:nvSpPr>
            <p:spPr>
              <a:xfrm>
                <a:off x="716519" y="2826308"/>
                <a:ext cx="307250" cy="474428"/>
              </a:xfrm>
              <a:custGeom>
                <a:avLst/>
                <a:gdLst>
                  <a:gd name="connsiteX0" fmla="*/ 34705 w 307250"/>
                  <a:gd name="connsiteY0" fmla="*/ 19 h 474428"/>
                  <a:gd name="connsiteX1" fmla="*/ 93202 w 307250"/>
                  <a:gd name="connsiteY1" fmla="*/ 135486 h 474428"/>
                  <a:gd name="connsiteX2" fmla="*/ 154778 w 307250"/>
                  <a:gd name="connsiteY2" fmla="*/ 264795 h 474428"/>
                  <a:gd name="connsiteX3" fmla="*/ 222511 w 307250"/>
                  <a:gd name="connsiteY3" fmla="*/ 381789 h 474428"/>
                  <a:gd name="connsiteX4" fmla="*/ 274851 w 307250"/>
                  <a:gd name="connsiteY4" fmla="*/ 443365 h 474428"/>
                  <a:gd name="connsiteX5" fmla="*/ 305639 w 307250"/>
                  <a:gd name="connsiteY5" fmla="*/ 474153 h 474428"/>
                  <a:gd name="connsiteX6" fmla="*/ 225590 w 307250"/>
                  <a:gd name="connsiteY6" fmla="*/ 455680 h 474428"/>
                  <a:gd name="connsiteX7" fmla="*/ 111675 w 307250"/>
                  <a:gd name="connsiteY7" fmla="*/ 409498 h 474428"/>
                  <a:gd name="connsiteX8" fmla="*/ 87045 w 307250"/>
                  <a:gd name="connsiteY8" fmla="*/ 375631 h 474428"/>
                  <a:gd name="connsiteX9" fmla="*/ 31626 w 307250"/>
                  <a:gd name="connsiteY9" fmla="*/ 237086 h 474428"/>
                  <a:gd name="connsiteX10" fmla="*/ 839 w 307250"/>
                  <a:gd name="connsiteY10" fmla="*/ 126250 h 474428"/>
                  <a:gd name="connsiteX11" fmla="*/ 34705 w 307250"/>
                  <a:gd name="connsiteY11" fmla="*/ 19 h 474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250" h="474428">
                    <a:moveTo>
                      <a:pt x="34705" y="19"/>
                    </a:moveTo>
                    <a:cubicBezTo>
                      <a:pt x="50099" y="1558"/>
                      <a:pt x="73190" y="91357"/>
                      <a:pt x="93202" y="135486"/>
                    </a:cubicBezTo>
                    <a:cubicBezTo>
                      <a:pt x="113214" y="179615"/>
                      <a:pt x="133227" y="223745"/>
                      <a:pt x="154778" y="264795"/>
                    </a:cubicBezTo>
                    <a:cubicBezTo>
                      <a:pt x="176330" y="305846"/>
                      <a:pt x="202499" y="352027"/>
                      <a:pt x="222511" y="381789"/>
                    </a:cubicBezTo>
                    <a:cubicBezTo>
                      <a:pt x="242523" y="411551"/>
                      <a:pt x="260996" y="427971"/>
                      <a:pt x="274851" y="443365"/>
                    </a:cubicBezTo>
                    <a:cubicBezTo>
                      <a:pt x="288706" y="458759"/>
                      <a:pt x="313849" y="472101"/>
                      <a:pt x="305639" y="474153"/>
                    </a:cubicBezTo>
                    <a:cubicBezTo>
                      <a:pt x="297429" y="476205"/>
                      <a:pt x="257917" y="466456"/>
                      <a:pt x="225590" y="455680"/>
                    </a:cubicBezTo>
                    <a:cubicBezTo>
                      <a:pt x="193263" y="444904"/>
                      <a:pt x="134766" y="422840"/>
                      <a:pt x="111675" y="409498"/>
                    </a:cubicBezTo>
                    <a:cubicBezTo>
                      <a:pt x="88584" y="396157"/>
                      <a:pt x="100386" y="404366"/>
                      <a:pt x="87045" y="375631"/>
                    </a:cubicBezTo>
                    <a:cubicBezTo>
                      <a:pt x="73704" y="346896"/>
                      <a:pt x="45994" y="278650"/>
                      <a:pt x="31626" y="237086"/>
                    </a:cubicBezTo>
                    <a:cubicBezTo>
                      <a:pt x="17258" y="195522"/>
                      <a:pt x="6483" y="164735"/>
                      <a:pt x="839" y="126250"/>
                    </a:cubicBezTo>
                    <a:cubicBezTo>
                      <a:pt x="-4805" y="87765"/>
                      <a:pt x="19311" y="-1520"/>
                      <a:pt x="34705" y="19"/>
                    </a:cubicBezTo>
                    <a:close/>
                  </a:path>
                </a:pathLst>
              </a:custGeom>
              <a:solidFill>
                <a:srgbClr val="EB886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7" name="Vrije vorm: vorm 16">
                <a:extLst>
                  <a:ext uri="{FF2B5EF4-FFF2-40B4-BE49-F238E27FC236}">
                    <a16:creationId xmlns:a16="http://schemas.microsoft.com/office/drawing/2014/main" id="{EB72AC55-255A-C1F2-6177-BE9B75A03F0A}"/>
                  </a:ext>
                </a:extLst>
              </p:cNvPr>
              <p:cNvSpPr/>
              <p:nvPr/>
            </p:nvSpPr>
            <p:spPr>
              <a:xfrm>
                <a:off x="863035" y="2922327"/>
                <a:ext cx="439454" cy="421584"/>
              </a:xfrm>
              <a:custGeom>
                <a:avLst/>
                <a:gdLst>
                  <a:gd name="connsiteX0" fmla="*/ 2104 w 439454"/>
                  <a:gd name="connsiteY0" fmla="*/ 5600 h 421584"/>
                  <a:gd name="connsiteX1" fmla="*/ 29813 w 439454"/>
                  <a:gd name="connsiteY1" fmla="*/ 128752 h 421584"/>
                  <a:gd name="connsiteX2" fmla="*/ 66759 w 439454"/>
                  <a:gd name="connsiteY2" fmla="*/ 248825 h 421584"/>
                  <a:gd name="connsiteX3" fmla="*/ 186832 w 439454"/>
                  <a:gd name="connsiteY3" fmla="*/ 359661 h 421584"/>
                  <a:gd name="connsiteX4" fmla="*/ 248407 w 439454"/>
                  <a:gd name="connsiteY4" fmla="*/ 408921 h 421584"/>
                  <a:gd name="connsiteX5" fmla="*/ 374638 w 439454"/>
                  <a:gd name="connsiteY5" fmla="*/ 421237 h 421584"/>
                  <a:gd name="connsiteX6" fmla="*/ 436213 w 439454"/>
                  <a:gd name="connsiteY6" fmla="*/ 408921 h 421584"/>
                  <a:gd name="connsiteX7" fmla="*/ 279195 w 439454"/>
                  <a:gd name="connsiteY7" fmla="*/ 325794 h 421584"/>
                  <a:gd name="connsiteX8" fmla="*/ 159123 w 439454"/>
                  <a:gd name="connsiteY8" fmla="*/ 199564 h 421584"/>
                  <a:gd name="connsiteX9" fmla="*/ 106783 w 439454"/>
                  <a:gd name="connsiteY9" fmla="*/ 88728 h 421584"/>
                  <a:gd name="connsiteX10" fmla="*/ 88310 w 439454"/>
                  <a:gd name="connsiteY10" fmla="*/ 27152 h 421584"/>
                  <a:gd name="connsiteX11" fmla="*/ 2104 w 439454"/>
                  <a:gd name="connsiteY11" fmla="*/ 5600 h 42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9454" h="421584">
                    <a:moveTo>
                      <a:pt x="2104" y="5600"/>
                    </a:moveTo>
                    <a:cubicBezTo>
                      <a:pt x="-7645" y="22533"/>
                      <a:pt x="19037" y="88215"/>
                      <a:pt x="29813" y="128752"/>
                    </a:cubicBezTo>
                    <a:cubicBezTo>
                      <a:pt x="40589" y="169289"/>
                      <a:pt x="40589" y="210340"/>
                      <a:pt x="66759" y="248825"/>
                    </a:cubicBezTo>
                    <a:cubicBezTo>
                      <a:pt x="92929" y="287310"/>
                      <a:pt x="156557" y="332978"/>
                      <a:pt x="186832" y="359661"/>
                    </a:cubicBezTo>
                    <a:cubicBezTo>
                      <a:pt x="217107" y="386344"/>
                      <a:pt x="217106" y="398658"/>
                      <a:pt x="248407" y="408921"/>
                    </a:cubicBezTo>
                    <a:cubicBezTo>
                      <a:pt x="279708" y="419184"/>
                      <a:pt x="343337" y="421237"/>
                      <a:pt x="374638" y="421237"/>
                    </a:cubicBezTo>
                    <a:cubicBezTo>
                      <a:pt x="405939" y="421237"/>
                      <a:pt x="452120" y="424828"/>
                      <a:pt x="436213" y="408921"/>
                    </a:cubicBezTo>
                    <a:cubicBezTo>
                      <a:pt x="420306" y="393014"/>
                      <a:pt x="325377" y="360687"/>
                      <a:pt x="279195" y="325794"/>
                    </a:cubicBezTo>
                    <a:cubicBezTo>
                      <a:pt x="233013" y="290901"/>
                      <a:pt x="187858" y="239075"/>
                      <a:pt x="159123" y="199564"/>
                    </a:cubicBezTo>
                    <a:cubicBezTo>
                      <a:pt x="130388" y="160053"/>
                      <a:pt x="118585" y="117463"/>
                      <a:pt x="106783" y="88728"/>
                    </a:cubicBezTo>
                    <a:cubicBezTo>
                      <a:pt x="94981" y="59993"/>
                      <a:pt x="103191" y="39980"/>
                      <a:pt x="88310" y="27152"/>
                    </a:cubicBezTo>
                    <a:cubicBezTo>
                      <a:pt x="73429" y="14324"/>
                      <a:pt x="11853" y="-11333"/>
                      <a:pt x="2104" y="5600"/>
                    </a:cubicBezTo>
                    <a:close/>
                  </a:path>
                </a:pathLst>
              </a:custGeom>
              <a:solidFill>
                <a:srgbClr val="FD999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8" name="Vrije vorm: vorm 17">
                <a:extLst>
                  <a:ext uri="{FF2B5EF4-FFF2-40B4-BE49-F238E27FC236}">
                    <a16:creationId xmlns:a16="http://schemas.microsoft.com/office/drawing/2014/main" id="{30ED0DE5-FED3-4E3A-2EDA-0C05EE1B51DA}"/>
                  </a:ext>
                </a:extLst>
              </p:cNvPr>
              <p:cNvSpPr/>
              <p:nvPr/>
            </p:nvSpPr>
            <p:spPr>
              <a:xfrm>
                <a:off x="513337" y="1963211"/>
                <a:ext cx="541220" cy="171308"/>
              </a:xfrm>
              <a:custGeom>
                <a:avLst/>
                <a:gdLst>
                  <a:gd name="connsiteX0" fmla="*/ 821 w 541220"/>
                  <a:gd name="connsiteY0" fmla="*/ 170389 h 171308"/>
                  <a:gd name="connsiteX1" fmla="*/ 47002 w 541220"/>
                  <a:gd name="connsiteY1" fmla="*/ 87262 h 171308"/>
                  <a:gd name="connsiteX2" fmla="*/ 136287 w 541220"/>
                  <a:gd name="connsiteY2" fmla="*/ 19528 h 171308"/>
                  <a:gd name="connsiteX3" fmla="*/ 324093 w 541220"/>
                  <a:gd name="connsiteY3" fmla="*/ 1056 h 171308"/>
                  <a:gd name="connsiteX4" fmla="*/ 508821 w 541220"/>
                  <a:gd name="connsiteY4" fmla="*/ 44159 h 171308"/>
                  <a:gd name="connsiteX5" fmla="*/ 533451 w 541220"/>
                  <a:gd name="connsiteY5" fmla="*/ 71868 h 171308"/>
                  <a:gd name="connsiteX6" fmla="*/ 422615 w 541220"/>
                  <a:gd name="connsiteY6" fmla="*/ 84183 h 171308"/>
                  <a:gd name="connsiteX7" fmla="*/ 256360 w 541220"/>
                  <a:gd name="connsiteY7" fmla="*/ 102656 h 171308"/>
                  <a:gd name="connsiteX8" fmla="*/ 83948 w 541220"/>
                  <a:gd name="connsiteY8" fmla="*/ 130365 h 171308"/>
                  <a:gd name="connsiteX9" fmla="*/ 821 w 541220"/>
                  <a:gd name="connsiteY9" fmla="*/ 170389 h 171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1220" h="171308">
                    <a:moveTo>
                      <a:pt x="821" y="170389"/>
                    </a:moveTo>
                    <a:cubicBezTo>
                      <a:pt x="-5337" y="163205"/>
                      <a:pt x="24424" y="112405"/>
                      <a:pt x="47002" y="87262"/>
                    </a:cubicBezTo>
                    <a:cubicBezTo>
                      <a:pt x="69580" y="62118"/>
                      <a:pt x="90105" y="33896"/>
                      <a:pt x="136287" y="19528"/>
                    </a:cubicBezTo>
                    <a:cubicBezTo>
                      <a:pt x="182469" y="5160"/>
                      <a:pt x="262004" y="-3049"/>
                      <a:pt x="324093" y="1056"/>
                    </a:cubicBezTo>
                    <a:cubicBezTo>
                      <a:pt x="386182" y="5161"/>
                      <a:pt x="473928" y="32357"/>
                      <a:pt x="508821" y="44159"/>
                    </a:cubicBezTo>
                    <a:cubicBezTo>
                      <a:pt x="543714" y="55961"/>
                      <a:pt x="547819" y="65197"/>
                      <a:pt x="533451" y="71868"/>
                    </a:cubicBezTo>
                    <a:cubicBezTo>
                      <a:pt x="519083" y="78539"/>
                      <a:pt x="422615" y="84183"/>
                      <a:pt x="422615" y="84183"/>
                    </a:cubicBezTo>
                    <a:cubicBezTo>
                      <a:pt x="376433" y="89314"/>
                      <a:pt x="312805" y="94959"/>
                      <a:pt x="256360" y="102656"/>
                    </a:cubicBezTo>
                    <a:cubicBezTo>
                      <a:pt x="199915" y="110353"/>
                      <a:pt x="124998" y="120103"/>
                      <a:pt x="83948" y="130365"/>
                    </a:cubicBezTo>
                    <a:cubicBezTo>
                      <a:pt x="42898" y="140627"/>
                      <a:pt x="6979" y="177573"/>
                      <a:pt x="821" y="170389"/>
                    </a:cubicBezTo>
                    <a:close/>
                  </a:path>
                </a:pathLst>
              </a:custGeom>
              <a:solidFill>
                <a:srgbClr val="B897B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9" name="Vrije vorm: vorm 18">
                <a:extLst>
                  <a:ext uri="{FF2B5EF4-FFF2-40B4-BE49-F238E27FC236}">
                    <a16:creationId xmlns:a16="http://schemas.microsoft.com/office/drawing/2014/main" id="{A283D7D0-8A7E-47BD-D3CC-D749550FA798}"/>
                  </a:ext>
                </a:extLst>
              </p:cNvPr>
              <p:cNvSpPr/>
              <p:nvPr/>
            </p:nvSpPr>
            <p:spPr>
              <a:xfrm>
                <a:off x="666990" y="1816052"/>
                <a:ext cx="592900" cy="200700"/>
              </a:xfrm>
              <a:custGeom>
                <a:avLst/>
                <a:gdLst>
                  <a:gd name="connsiteX0" fmla="*/ 1107 w 592900"/>
                  <a:gd name="connsiteY0" fmla="*/ 135900 h 200700"/>
                  <a:gd name="connsiteX1" fmla="*/ 182755 w 592900"/>
                  <a:gd name="connsiteY1" fmla="*/ 98954 h 200700"/>
                  <a:gd name="connsiteX2" fmla="*/ 336695 w 592900"/>
                  <a:gd name="connsiteY2" fmla="*/ 111269 h 200700"/>
                  <a:gd name="connsiteX3" fmla="*/ 475240 w 592900"/>
                  <a:gd name="connsiteY3" fmla="*/ 151293 h 200700"/>
                  <a:gd name="connsiteX4" fmla="*/ 546052 w 592900"/>
                  <a:gd name="connsiteY4" fmla="*/ 191318 h 200700"/>
                  <a:gd name="connsiteX5" fmla="*/ 558368 w 592900"/>
                  <a:gd name="connsiteY5" fmla="*/ 200554 h 200700"/>
                  <a:gd name="connsiteX6" fmla="*/ 592234 w 592900"/>
                  <a:gd name="connsiteY6" fmla="*/ 191318 h 200700"/>
                  <a:gd name="connsiteX7" fmla="*/ 524501 w 592900"/>
                  <a:gd name="connsiteY7" fmla="*/ 132821 h 200700"/>
                  <a:gd name="connsiteX8" fmla="*/ 453689 w 592900"/>
                  <a:gd name="connsiteY8" fmla="*/ 65087 h 200700"/>
                  <a:gd name="connsiteX9" fmla="*/ 336695 w 592900"/>
                  <a:gd name="connsiteY9" fmla="*/ 25063 h 200700"/>
                  <a:gd name="connsiteX10" fmla="*/ 272040 w 592900"/>
                  <a:gd name="connsiteY10" fmla="*/ 15827 h 200700"/>
                  <a:gd name="connsiteX11" fmla="*/ 247410 w 592900"/>
                  <a:gd name="connsiteY11" fmla="*/ 433 h 200700"/>
                  <a:gd name="connsiteX12" fmla="*/ 185834 w 592900"/>
                  <a:gd name="connsiteY12" fmla="*/ 9669 h 200700"/>
                  <a:gd name="connsiteX13" fmla="*/ 108865 w 592900"/>
                  <a:gd name="connsiteY13" fmla="*/ 62009 h 200700"/>
                  <a:gd name="connsiteX14" fmla="*/ 1107 w 592900"/>
                  <a:gd name="connsiteY14" fmla="*/ 135900 h 20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2900" h="200700">
                    <a:moveTo>
                      <a:pt x="1107" y="135900"/>
                    </a:moveTo>
                    <a:cubicBezTo>
                      <a:pt x="13422" y="142058"/>
                      <a:pt x="126824" y="103059"/>
                      <a:pt x="182755" y="98954"/>
                    </a:cubicBezTo>
                    <a:cubicBezTo>
                      <a:pt x="238686" y="94849"/>
                      <a:pt x="287948" y="102546"/>
                      <a:pt x="336695" y="111269"/>
                    </a:cubicBezTo>
                    <a:cubicBezTo>
                      <a:pt x="385442" y="119992"/>
                      <a:pt x="440347" y="137952"/>
                      <a:pt x="475240" y="151293"/>
                    </a:cubicBezTo>
                    <a:cubicBezTo>
                      <a:pt x="510133" y="164634"/>
                      <a:pt x="532197" y="183108"/>
                      <a:pt x="546052" y="191318"/>
                    </a:cubicBezTo>
                    <a:cubicBezTo>
                      <a:pt x="559907" y="199528"/>
                      <a:pt x="550671" y="200554"/>
                      <a:pt x="558368" y="200554"/>
                    </a:cubicBezTo>
                    <a:cubicBezTo>
                      <a:pt x="566065" y="200554"/>
                      <a:pt x="597878" y="202607"/>
                      <a:pt x="592234" y="191318"/>
                    </a:cubicBezTo>
                    <a:cubicBezTo>
                      <a:pt x="586590" y="180029"/>
                      <a:pt x="547592" y="153859"/>
                      <a:pt x="524501" y="132821"/>
                    </a:cubicBezTo>
                    <a:cubicBezTo>
                      <a:pt x="501410" y="111783"/>
                      <a:pt x="484990" y="83047"/>
                      <a:pt x="453689" y="65087"/>
                    </a:cubicBezTo>
                    <a:cubicBezTo>
                      <a:pt x="422388" y="47127"/>
                      <a:pt x="366970" y="33273"/>
                      <a:pt x="336695" y="25063"/>
                    </a:cubicBezTo>
                    <a:cubicBezTo>
                      <a:pt x="306420" y="16853"/>
                      <a:pt x="286921" y="19932"/>
                      <a:pt x="272040" y="15827"/>
                    </a:cubicBezTo>
                    <a:cubicBezTo>
                      <a:pt x="257159" y="11722"/>
                      <a:pt x="261778" y="1459"/>
                      <a:pt x="247410" y="433"/>
                    </a:cubicBezTo>
                    <a:cubicBezTo>
                      <a:pt x="233042" y="-593"/>
                      <a:pt x="208925" y="-594"/>
                      <a:pt x="185834" y="9669"/>
                    </a:cubicBezTo>
                    <a:cubicBezTo>
                      <a:pt x="162743" y="19932"/>
                      <a:pt x="135035" y="43536"/>
                      <a:pt x="108865" y="62009"/>
                    </a:cubicBezTo>
                    <a:cubicBezTo>
                      <a:pt x="82695" y="80482"/>
                      <a:pt x="-11208" y="129742"/>
                      <a:pt x="1107" y="135900"/>
                    </a:cubicBezTo>
                    <a:close/>
                  </a:path>
                </a:pathLst>
              </a:custGeom>
              <a:solidFill>
                <a:srgbClr val="CA87AD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Vrije vorm: vorm 19">
                <a:extLst>
                  <a:ext uri="{FF2B5EF4-FFF2-40B4-BE49-F238E27FC236}">
                    <a16:creationId xmlns:a16="http://schemas.microsoft.com/office/drawing/2014/main" id="{51754011-610A-D327-5DB3-00E14937A4B9}"/>
                  </a:ext>
                </a:extLst>
              </p:cNvPr>
              <p:cNvSpPr/>
              <p:nvPr/>
            </p:nvSpPr>
            <p:spPr>
              <a:xfrm>
                <a:off x="946904" y="2366886"/>
                <a:ext cx="517396" cy="346956"/>
              </a:xfrm>
              <a:custGeom>
                <a:avLst/>
                <a:gdLst>
                  <a:gd name="connsiteX0" fmla="*/ 1363 w 517396"/>
                  <a:gd name="connsiteY0" fmla="*/ 28411 h 346956"/>
                  <a:gd name="connsiteX1" fmla="*/ 90648 w 517396"/>
                  <a:gd name="connsiteY1" fmla="*/ 74593 h 346956"/>
                  <a:gd name="connsiteX2" fmla="*/ 210720 w 517396"/>
                  <a:gd name="connsiteY2" fmla="*/ 142326 h 346956"/>
                  <a:gd name="connsiteX3" fmla="*/ 266138 w 517396"/>
                  <a:gd name="connsiteY3" fmla="*/ 206981 h 346956"/>
                  <a:gd name="connsiteX4" fmla="*/ 330793 w 517396"/>
                  <a:gd name="connsiteY4" fmla="*/ 259320 h 346956"/>
                  <a:gd name="connsiteX5" fmla="*/ 401605 w 517396"/>
                  <a:gd name="connsiteY5" fmla="*/ 320896 h 346956"/>
                  <a:gd name="connsiteX6" fmla="*/ 413920 w 517396"/>
                  <a:gd name="connsiteY6" fmla="*/ 336290 h 346956"/>
                  <a:gd name="connsiteX7" fmla="*/ 438551 w 517396"/>
                  <a:gd name="connsiteY7" fmla="*/ 327053 h 346956"/>
                  <a:gd name="connsiteX8" fmla="*/ 484732 w 517396"/>
                  <a:gd name="connsiteY8" fmla="*/ 345526 h 346956"/>
                  <a:gd name="connsiteX9" fmla="*/ 515520 w 517396"/>
                  <a:gd name="connsiteY9" fmla="*/ 333211 h 346956"/>
                  <a:gd name="connsiteX10" fmla="*/ 429314 w 517396"/>
                  <a:gd name="connsiteY10" fmla="*/ 234690 h 346956"/>
                  <a:gd name="connsiteX11" fmla="*/ 336951 w 517396"/>
                  <a:gd name="connsiteY11" fmla="*/ 123853 h 346956"/>
                  <a:gd name="connsiteX12" fmla="*/ 229193 w 517396"/>
                  <a:gd name="connsiteY12" fmla="*/ 34569 h 346956"/>
                  <a:gd name="connsiteX13" fmla="*/ 170696 w 517396"/>
                  <a:gd name="connsiteY13" fmla="*/ 6859 h 346956"/>
                  <a:gd name="connsiteX14" fmla="*/ 47544 w 517396"/>
                  <a:gd name="connsiteY14" fmla="*/ 702 h 346956"/>
                  <a:gd name="connsiteX15" fmla="*/ 1363 w 517396"/>
                  <a:gd name="connsiteY15" fmla="*/ 28411 h 346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17396" h="346956">
                    <a:moveTo>
                      <a:pt x="1363" y="28411"/>
                    </a:moveTo>
                    <a:cubicBezTo>
                      <a:pt x="8547" y="40726"/>
                      <a:pt x="90648" y="74593"/>
                      <a:pt x="90648" y="74593"/>
                    </a:cubicBezTo>
                    <a:cubicBezTo>
                      <a:pt x="125541" y="93579"/>
                      <a:pt x="181472" y="120261"/>
                      <a:pt x="210720" y="142326"/>
                    </a:cubicBezTo>
                    <a:cubicBezTo>
                      <a:pt x="239968" y="164391"/>
                      <a:pt x="246126" y="187482"/>
                      <a:pt x="266138" y="206981"/>
                    </a:cubicBezTo>
                    <a:cubicBezTo>
                      <a:pt x="286150" y="226480"/>
                      <a:pt x="330793" y="259320"/>
                      <a:pt x="330793" y="259320"/>
                    </a:cubicBezTo>
                    <a:cubicBezTo>
                      <a:pt x="353371" y="278306"/>
                      <a:pt x="387751" y="308068"/>
                      <a:pt x="401605" y="320896"/>
                    </a:cubicBezTo>
                    <a:cubicBezTo>
                      <a:pt x="415459" y="333724"/>
                      <a:pt x="407762" y="335264"/>
                      <a:pt x="413920" y="336290"/>
                    </a:cubicBezTo>
                    <a:cubicBezTo>
                      <a:pt x="420078" y="337316"/>
                      <a:pt x="426749" y="325514"/>
                      <a:pt x="438551" y="327053"/>
                    </a:cubicBezTo>
                    <a:cubicBezTo>
                      <a:pt x="450353" y="328592"/>
                      <a:pt x="471904" y="344500"/>
                      <a:pt x="484732" y="345526"/>
                    </a:cubicBezTo>
                    <a:cubicBezTo>
                      <a:pt x="497560" y="346552"/>
                      <a:pt x="524756" y="351684"/>
                      <a:pt x="515520" y="333211"/>
                    </a:cubicBezTo>
                    <a:cubicBezTo>
                      <a:pt x="506284" y="314738"/>
                      <a:pt x="459075" y="269583"/>
                      <a:pt x="429314" y="234690"/>
                    </a:cubicBezTo>
                    <a:cubicBezTo>
                      <a:pt x="399553" y="199797"/>
                      <a:pt x="370304" y="157206"/>
                      <a:pt x="336951" y="123853"/>
                    </a:cubicBezTo>
                    <a:cubicBezTo>
                      <a:pt x="303598" y="90500"/>
                      <a:pt x="256902" y="54068"/>
                      <a:pt x="229193" y="34569"/>
                    </a:cubicBezTo>
                    <a:cubicBezTo>
                      <a:pt x="201484" y="15070"/>
                      <a:pt x="200971" y="12503"/>
                      <a:pt x="170696" y="6859"/>
                    </a:cubicBezTo>
                    <a:cubicBezTo>
                      <a:pt x="140421" y="1215"/>
                      <a:pt x="78845" y="-1351"/>
                      <a:pt x="47544" y="702"/>
                    </a:cubicBezTo>
                    <a:cubicBezTo>
                      <a:pt x="16243" y="2755"/>
                      <a:pt x="-5821" y="16096"/>
                      <a:pt x="1363" y="28411"/>
                    </a:cubicBezTo>
                    <a:close/>
                  </a:path>
                </a:pathLst>
              </a:custGeom>
              <a:solidFill>
                <a:srgbClr val="DFDD7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Vrije vorm: vorm 20">
                <a:extLst>
                  <a:ext uri="{FF2B5EF4-FFF2-40B4-BE49-F238E27FC236}">
                    <a16:creationId xmlns:a16="http://schemas.microsoft.com/office/drawing/2014/main" id="{59ECD596-8C18-1C7C-83FD-EFB49AE6EF5D}"/>
                  </a:ext>
                </a:extLst>
              </p:cNvPr>
              <p:cNvSpPr/>
              <p:nvPr/>
            </p:nvSpPr>
            <p:spPr>
              <a:xfrm>
                <a:off x="1197164" y="2387099"/>
                <a:ext cx="451359" cy="387828"/>
              </a:xfrm>
              <a:custGeom>
                <a:avLst/>
                <a:gdLst>
                  <a:gd name="connsiteX0" fmla="*/ 484 w 451359"/>
                  <a:gd name="connsiteY0" fmla="*/ 11277 h 387828"/>
                  <a:gd name="connsiteX1" fmla="*/ 108242 w 451359"/>
                  <a:gd name="connsiteY1" fmla="*/ 91325 h 387828"/>
                  <a:gd name="connsiteX2" fmla="*/ 243709 w 451359"/>
                  <a:gd name="connsiteY2" fmla="*/ 205240 h 387828"/>
                  <a:gd name="connsiteX3" fmla="*/ 296048 w 451359"/>
                  <a:gd name="connsiteY3" fmla="*/ 282210 h 387828"/>
                  <a:gd name="connsiteX4" fmla="*/ 351466 w 451359"/>
                  <a:gd name="connsiteY4" fmla="*/ 362259 h 387828"/>
                  <a:gd name="connsiteX5" fmla="*/ 379175 w 451359"/>
                  <a:gd name="connsiteY5" fmla="*/ 380731 h 387828"/>
                  <a:gd name="connsiteX6" fmla="*/ 419200 w 451359"/>
                  <a:gd name="connsiteY6" fmla="*/ 386889 h 387828"/>
                  <a:gd name="connsiteX7" fmla="*/ 449988 w 451359"/>
                  <a:gd name="connsiteY7" fmla="*/ 362259 h 387828"/>
                  <a:gd name="connsiteX8" fmla="*/ 373018 w 451359"/>
                  <a:gd name="connsiteY8" fmla="*/ 242186 h 387828"/>
                  <a:gd name="connsiteX9" fmla="*/ 283733 w 451359"/>
                  <a:gd name="connsiteY9" fmla="*/ 100562 h 387828"/>
                  <a:gd name="connsiteX10" fmla="*/ 219078 w 451359"/>
                  <a:gd name="connsiteY10" fmla="*/ 42065 h 387828"/>
                  <a:gd name="connsiteX11" fmla="*/ 151345 w 451359"/>
                  <a:gd name="connsiteY11" fmla="*/ 5119 h 387828"/>
                  <a:gd name="connsiteX12" fmla="*/ 484 w 451359"/>
                  <a:gd name="connsiteY12" fmla="*/ 11277 h 387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1359" h="387828">
                    <a:moveTo>
                      <a:pt x="484" y="11277"/>
                    </a:moveTo>
                    <a:cubicBezTo>
                      <a:pt x="-6700" y="25645"/>
                      <a:pt x="67705" y="58998"/>
                      <a:pt x="108242" y="91325"/>
                    </a:cubicBezTo>
                    <a:cubicBezTo>
                      <a:pt x="148779" y="123652"/>
                      <a:pt x="212408" y="173426"/>
                      <a:pt x="243709" y="205240"/>
                    </a:cubicBezTo>
                    <a:cubicBezTo>
                      <a:pt x="275010" y="237054"/>
                      <a:pt x="278089" y="256040"/>
                      <a:pt x="296048" y="282210"/>
                    </a:cubicBezTo>
                    <a:cubicBezTo>
                      <a:pt x="314008" y="308380"/>
                      <a:pt x="337612" y="345839"/>
                      <a:pt x="351466" y="362259"/>
                    </a:cubicBezTo>
                    <a:cubicBezTo>
                      <a:pt x="365320" y="378679"/>
                      <a:pt x="367886" y="376626"/>
                      <a:pt x="379175" y="380731"/>
                    </a:cubicBezTo>
                    <a:cubicBezTo>
                      <a:pt x="390464" y="384836"/>
                      <a:pt x="407398" y="389968"/>
                      <a:pt x="419200" y="386889"/>
                    </a:cubicBezTo>
                    <a:cubicBezTo>
                      <a:pt x="431002" y="383810"/>
                      <a:pt x="457685" y="386376"/>
                      <a:pt x="449988" y="362259"/>
                    </a:cubicBezTo>
                    <a:cubicBezTo>
                      <a:pt x="442291" y="338142"/>
                      <a:pt x="373018" y="242186"/>
                      <a:pt x="373018" y="242186"/>
                    </a:cubicBezTo>
                    <a:cubicBezTo>
                      <a:pt x="345309" y="198570"/>
                      <a:pt x="309390" y="133916"/>
                      <a:pt x="283733" y="100562"/>
                    </a:cubicBezTo>
                    <a:cubicBezTo>
                      <a:pt x="258076" y="67209"/>
                      <a:pt x="241143" y="57972"/>
                      <a:pt x="219078" y="42065"/>
                    </a:cubicBezTo>
                    <a:cubicBezTo>
                      <a:pt x="197013" y="26158"/>
                      <a:pt x="181107" y="12303"/>
                      <a:pt x="151345" y="5119"/>
                    </a:cubicBezTo>
                    <a:cubicBezTo>
                      <a:pt x="121584" y="-2065"/>
                      <a:pt x="7668" y="-3091"/>
                      <a:pt x="484" y="11277"/>
                    </a:cubicBezTo>
                    <a:close/>
                  </a:path>
                </a:pathLst>
              </a:custGeom>
              <a:solidFill>
                <a:srgbClr val="C6DA55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Vrije vorm: vorm 21">
                <a:extLst>
                  <a:ext uri="{FF2B5EF4-FFF2-40B4-BE49-F238E27FC236}">
                    <a16:creationId xmlns:a16="http://schemas.microsoft.com/office/drawing/2014/main" id="{FCA574AA-F9CA-3D49-45D3-2CE2D0A13A8B}"/>
                  </a:ext>
                </a:extLst>
              </p:cNvPr>
              <p:cNvSpPr/>
              <p:nvPr/>
            </p:nvSpPr>
            <p:spPr>
              <a:xfrm>
                <a:off x="1092971" y="3017212"/>
                <a:ext cx="472612" cy="314535"/>
              </a:xfrm>
              <a:custGeom>
                <a:avLst/>
                <a:gdLst>
                  <a:gd name="connsiteX0" fmla="*/ 107 w 463483"/>
                  <a:gd name="connsiteY0" fmla="*/ 9162 h 280594"/>
                  <a:gd name="connsiteX1" fmla="*/ 46289 w 463483"/>
                  <a:gd name="connsiteY1" fmla="*/ 110762 h 280594"/>
                  <a:gd name="connsiteX2" fmla="*/ 123259 w 463483"/>
                  <a:gd name="connsiteY2" fmla="*/ 200047 h 280594"/>
                  <a:gd name="connsiteX3" fmla="*/ 221780 w 463483"/>
                  <a:gd name="connsiteY3" fmla="*/ 264702 h 280594"/>
                  <a:gd name="connsiteX4" fmla="*/ 252568 w 463483"/>
                  <a:gd name="connsiteY4" fmla="*/ 280095 h 280594"/>
                  <a:gd name="connsiteX5" fmla="*/ 372640 w 463483"/>
                  <a:gd name="connsiteY5" fmla="*/ 252386 h 280594"/>
                  <a:gd name="connsiteX6" fmla="*/ 449610 w 463483"/>
                  <a:gd name="connsiteY6" fmla="*/ 218520 h 280594"/>
                  <a:gd name="connsiteX7" fmla="*/ 446531 w 463483"/>
                  <a:gd name="connsiteY7" fmla="*/ 206205 h 280594"/>
                  <a:gd name="connsiteX8" fmla="*/ 280277 w 463483"/>
                  <a:gd name="connsiteY8" fmla="*/ 169259 h 280594"/>
                  <a:gd name="connsiteX9" fmla="*/ 144810 w 463483"/>
                  <a:gd name="connsiteY9" fmla="*/ 98447 h 280594"/>
                  <a:gd name="connsiteX10" fmla="*/ 58604 w 463483"/>
                  <a:gd name="connsiteY10" fmla="*/ 18399 h 280594"/>
                  <a:gd name="connsiteX11" fmla="*/ 107 w 463483"/>
                  <a:gd name="connsiteY11" fmla="*/ 9162 h 280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483" h="280594">
                    <a:moveTo>
                      <a:pt x="107" y="9162"/>
                    </a:moveTo>
                    <a:cubicBezTo>
                      <a:pt x="-1946" y="24556"/>
                      <a:pt x="25764" y="78948"/>
                      <a:pt x="46289" y="110762"/>
                    </a:cubicBezTo>
                    <a:cubicBezTo>
                      <a:pt x="66814" y="142576"/>
                      <a:pt x="94011" y="174390"/>
                      <a:pt x="123259" y="200047"/>
                    </a:cubicBezTo>
                    <a:cubicBezTo>
                      <a:pt x="152507" y="225704"/>
                      <a:pt x="200228" y="251361"/>
                      <a:pt x="221780" y="264702"/>
                    </a:cubicBezTo>
                    <a:cubicBezTo>
                      <a:pt x="243332" y="278043"/>
                      <a:pt x="227425" y="282148"/>
                      <a:pt x="252568" y="280095"/>
                    </a:cubicBezTo>
                    <a:cubicBezTo>
                      <a:pt x="277711" y="278042"/>
                      <a:pt x="339800" y="262648"/>
                      <a:pt x="372640" y="252386"/>
                    </a:cubicBezTo>
                    <a:cubicBezTo>
                      <a:pt x="405480" y="242124"/>
                      <a:pt x="437295" y="226217"/>
                      <a:pt x="449610" y="218520"/>
                    </a:cubicBezTo>
                    <a:cubicBezTo>
                      <a:pt x="461925" y="210823"/>
                      <a:pt x="474753" y="214415"/>
                      <a:pt x="446531" y="206205"/>
                    </a:cubicBezTo>
                    <a:cubicBezTo>
                      <a:pt x="418309" y="197995"/>
                      <a:pt x="330564" y="187219"/>
                      <a:pt x="280277" y="169259"/>
                    </a:cubicBezTo>
                    <a:cubicBezTo>
                      <a:pt x="229990" y="151299"/>
                      <a:pt x="181756" y="123590"/>
                      <a:pt x="144810" y="98447"/>
                    </a:cubicBezTo>
                    <a:cubicBezTo>
                      <a:pt x="107864" y="73304"/>
                      <a:pt x="76563" y="38411"/>
                      <a:pt x="58604" y="18399"/>
                    </a:cubicBezTo>
                    <a:cubicBezTo>
                      <a:pt x="40645" y="-1613"/>
                      <a:pt x="2160" y="-6232"/>
                      <a:pt x="107" y="9162"/>
                    </a:cubicBezTo>
                    <a:close/>
                  </a:path>
                </a:pathLst>
              </a:custGeom>
              <a:solidFill>
                <a:srgbClr val="DFB7C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3" name="Vrije vorm: vorm 22">
                <a:extLst>
                  <a:ext uri="{FF2B5EF4-FFF2-40B4-BE49-F238E27FC236}">
                    <a16:creationId xmlns:a16="http://schemas.microsoft.com/office/drawing/2014/main" id="{5F4D81BD-E085-06A5-0F51-273B1DB96770}"/>
                  </a:ext>
                </a:extLst>
              </p:cNvPr>
              <p:cNvSpPr/>
              <p:nvPr/>
            </p:nvSpPr>
            <p:spPr>
              <a:xfrm>
                <a:off x="965101" y="1732375"/>
                <a:ext cx="469033" cy="294294"/>
              </a:xfrm>
              <a:custGeom>
                <a:avLst/>
                <a:gdLst>
                  <a:gd name="connsiteX0" fmla="*/ 1638 w 469033"/>
                  <a:gd name="connsiteY0" fmla="*/ 56401 h 294294"/>
                  <a:gd name="connsiteX1" fmla="*/ 69372 w 469033"/>
                  <a:gd name="connsiteY1" fmla="*/ 62558 h 294294"/>
                  <a:gd name="connsiteX2" fmla="*/ 204838 w 469033"/>
                  <a:gd name="connsiteY2" fmla="*/ 124134 h 294294"/>
                  <a:gd name="connsiteX3" fmla="*/ 331069 w 469033"/>
                  <a:gd name="connsiteY3" fmla="*/ 210340 h 294294"/>
                  <a:gd name="connsiteX4" fmla="*/ 389566 w 469033"/>
                  <a:gd name="connsiteY4" fmla="*/ 271916 h 294294"/>
                  <a:gd name="connsiteX5" fmla="*/ 454220 w 469033"/>
                  <a:gd name="connsiteY5" fmla="*/ 293467 h 294294"/>
                  <a:gd name="connsiteX6" fmla="*/ 466535 w 469033"/>
                  <a:gd name="connsiteY6" fmla="*/ 247286 h 294294"/>
                  <a:gd name="connsiteX7" fmla="*/ 417275 w 469033"/>
                  <a:gd name="connsiteY7" fmla="*/ 167237 h 294294"/>
                  <a:gd name="connsiteX8" fmla="*/ 371093 w 469033"/>
                  <a:gd name="connsiteY8" fmla="*/ 102583 h 294294"/>
                  <a:gd name="connsiteX9" fmla="*/ 284887 w 469033"/>
                  <a:gd name="connsiteY9" fmla="*/ 31770 h 294294"/>
                  <a:gd name="connsiteX10" fmla="*/ 226390 w 469033"/>
                  <a:gd name="connsiteY10" fmla="*/ 4061 h 294294"/>
                  <a:gd name="connsiteX11" fmla="*/ 134026 w 469033"/>
                  <a:gd name="connsiteY11" fmla="*/ 4061 h 294294"/>
                  <a:gd name="connsiteX12" fmla="*/ 1638 w 469033"/>
                  <a:gd name="connsiteY12" fmla="*/ 56401 h 29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69033" h="294294">
                    <a:moveTo>
                      <a:pt x="1638" y="56401"/>
                    </a:moveTo>
                    <a:cubicBezTo>
                      <a:pt x="-9138" y="66150"/>
                      <a:pt x="35505" y="51269"/>
                      <a:pt x="69372" y="62558"/>
                    </a:cubicBezTo>
                    <a:cubicBezTo>
                      <a:pt x="103239" y="73847"/>
                      <a:pt x="161222" y="99504"/>
                      <a:pt x="204838" y="124134"/>
                    </a:cubicBezTo>
                    <a:cubicBezTo>
                      <a:pt x="248454" y="148764"/>
                      <a:pt x="300281" y="185710"/>
                      <a:pt x="331069" y="210340"/>
                    </a:cubicBezTo>
                    <a:cubicBezTo>
                      <a:pt x="361857" y="234970"/>
                      <a:pt x="369041" y="258062"/>
                      <a:pt x="389566" y="271916"/>
                    </a:cubicBezTo>
                    <a:cubicBezTo>
                      <a:pt x="410091" y="285771"/>
                      <a:pt x="441392" y="297572"/>
                      <a:pt x="454220" y="293467"/>
                    </a:cubicBezTo>
                    <a:cubicBezTo>
                      <a:pt x="467048" y="289362"/>
                      <a:pt x="472693" y="268324"/>
                      <a:pt x="466535" y="247286"/>
                    </a:cubicBezTo>
                    <a:cubicBezTo>
                      <a:pt x="460378" y="226248"/>
                      <a:pt x="433182" y="191354"/>
                      <a:pt x="417275" y="167237"/>
                    </a:cubicBezTo>
                    <a:cubicBezTo>
                      <a:pt x="401368" y="143120"/>
                      <a:pt x="393157" y="125161"/>
                      <a:pt x="371093" y="102583"/>
                    </a:cubicBezTo>
                    <a:cubicBezTo>
                      <a:pt x="349029" y="80005"/>
                      <a:pt x="309004" y="48190"/>
                      <a:pt x="284887" y="31770"/>
                    </a:cubicBezTo>
                    <a:cubicBezTo>
                      <a:pt x="260770" y="15350"/>
                      <a:pt x="251534" y="8679"/>
                      <a:pt x="226390" y="4061"/>
                    </a:cubicBezTo>
                    <a:cubicBezTo>
                      <a:pt x="201247" y="-557"/>
                      <a:pt x="169945" y="-2097"/>
                      <a:pt x="134026" y="4061"/>
                    </a:cubicBezTo>
                    <a:cubicBezTo>
                      <a:pt x="98107" y="10219"/>
                      <a:pt x="12414" y="46652"/>
                      <a:pt x="1638" y="56401"/>
                    </a:cubicBezTo>
                    <a:close/>
                  </a:path>
                </a:pathLst>
              </a:custGeom>
              <a:solidFill>
                <a:srgbClr val="D8ABBD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4" name="Vrije vorm: vorm 23">
                <a:extLst>
                  <a:ext uri="{FF2B5EF4-FFF2-40B4-BE49-F238E27FC236}">
                    <a16:creationId xmlns:a16="http://schemas.microsoft.com/office/drawing/2014/main" id="{8338BFA7-6819-95A0-1FE3-881016AD04B6}"/>
                  </a:ext>
                </a:extLst>
              </p:cNvPr>
              <p:cNvSpPr/>
              <p:nvPr/>
            </p:nvSpPr>
            <p:spPr>
              <a:xfrm>
                <a:off x="1271431" y="1722817"/>
                <a:ext cx="327399" cy="447785"/>
              </a:xfrm>
              <a:custGeom>
                <a:avLst/>
                <a:gdLst>
                  <a:gd name="connsiteX0" fmla="*/ 108 w 327399"/>
                  <a:gd name="connsiteY0" fmla="*/ 7462 h 447785"/>
                  <a:gd name="connsiteX1" fmla="*/ 83236 w 327399"/>
                  <a:gd name="connsiteY1" fmla="*/ 99825 h 447785"/>
                  <a:gd name="connsiteX2" fmla="*/ 172521 w 327399"/>
                  <a:gd name="connsiteY2" fmla="*/ 182953 h 447785"/>
                  <a:gd name="connsiteX3" fmla="*/ 252569 w 327399"/>
                  <a:gd name="connsiteY3" fmla="*/ 315341 h 447785"/>
                  <a:gd name="connsiteX4" fmla="*/ 264884 w 327399"/>
                  <a:gd name="connsiteY4" fmla="*/ 413862 h 447785"/>
                  <a:gd name="connsiteX5" fmla="*/ 301830 w 327399"/>
                  <a:gd name="connsiteY5" fmla="*/ 447728 h 447785"/>
                  <a:gd name="connsiteX6" fmla="*/ 326460 w 327399"/>
                  <a:gd name="connsiteY6" fmla="*/ 407704 h 447785"/>
                  <a:gd name="connsiteX7" fmla="*/ 317224 w 327399"/>
                  <a:gd name="connsiteY7" fmla="*/ 272238 h 447785"/>
                  <a:gd name="connsiteX8" fmla="*/ 271042 w 327399"/>
                  <a:gd name="connsiteY8" fmla="*/ 149086 h 447785"/>
                  <a:gd name="connsiteX9" fmla="*/ 243333 w 327399"/>
                  <a:gd name="connsiteY9" fmla="*/ 75195 h 447785"/>
                  <a:gd name="connsiteX10" fmla="*/ 172521 w 327399"/>
                  <a:gd name="connsiteY10" fmla="*/ 41328 h 447785"/>
                  <a:gd name="connsiteX11" fmla="*/ 67842 w 327399"/>
                  <a:gd name="connsiteY11" fmla="*/ 10541 h 447785"/>
                  <a:gd name="connsiteX12" fmla="*/ 108 w 327399"/>
                  <a:gd name="connsiteY12" fmla="*/ 7462 h 447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7399" h="447785">
                    <a:moveTo>
                      <a:pt x="108" y="7462"/>
                    </a:moveTo>
                    <a:cubicBezTo>
                      <a:pt x="2674" y="22343"/>
                      <a:pt x="54501" y="70577"/>
                      <a:pt x="83236" y="99825"/>
                    </a:cubicBezTo>
                    <a:cubicBezTo>
                      <a:pt x="111971" y="129073"/>
                      <a:pt x="144299" y="147034"/>
                      <a:pt x="172521" y="182953"/>
                    </a:cubicBezTo>
                    <a:cubicBezTo>
                      <a:pt x="200743" y="218872"/>
                      <a:pt x="237175" y="276856"/>
                      <a:pt x="252569" y="315341"/>
                    </a:cubicBezTo>
                    <a:cubicBezTo>
                      <a:pt x="267963" y="353826"/>
                      <a:pt x="256674" y="391798"/>
                      <a:pt x="264884" y="413862"/>
                    </a:cubicBezTo>
                    <a:cubicBezTo>
                      <a:pt x="273094" y="435926"/>
                      <a:pt x="291567" y="448754"/>
                      <a:pt x="301830" y="447728"/>
                    </a:cubicBezTo>
                    <a:cubicBezTo>
                      <a:pt x="312093" y="446702"/>
                      <a:pt x="323894" y="436952"/>
                      <a:pt x="326460" y="407704"/>
                    </a:cubicBezTo>
                    <a:cubicBezTo>
                      <a:pt x="329026" y="378456"/>
                      <a:pt x="326460" y="315341"/>
                      <a:pt x="317224" y="272238"/>
                    </a:cubicBezTo>
                    <a:cubicBezTo>
                      <a:pt x="307988" y="229135"/>
                      <a:pt x="283357" y="181927"/>
                      <a:pt x="271042" y="149086"/>
                    </a:cubicBezTo>
                    <a:cubicBezTo>
                      <a:pt x="258727" y="116246"/>
                      <a:pt x="259753" y="93155"/>
                      <a:pt x="243333" y="75195"/>
                    </a:cubicBezTo>
                    <a:cubicBezTo>
                      <a:pt x="226913" y="57235"/>
                      <a:pt x="201770" y="52104"/>
                      <a:pt x="172521" y="41328"/>
                    </a:cubicBezTo>
                    <a:cubicBezTo>
                      <a:pt x="143273" y="30552"/>
                      <a:pt x="94525" y="17725"/>
                      <a:pt x="67842" y="10541"/>
                    </a:cubicBezTo>
                    <a:cubicBezTo>
                      <a:pt x="41159" y="3357"/>
                      <a:pt x="-2458" y="-7419"/>
                      <a:pt x="108" y="7462"/>
                    </a:cubicBezTo>
                    <a:close/>
                  </a:path>
                </a:pathLst>
              </a:custGeom>
              <a:solidFill>
                <a:srgbClr val="FFF65D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Vrije vorm: vorm 24">
                <a:extLst>
                  <a:ext uri="{FF2B5EF4-FFF2-40B4-BE49-F238E27FC236}">
                    <a16:creationId xmlns:a16="http://schemas.microsoft.com/office/drawing/2014/main" id="{A8E03AC8-CA10-377D-A904-4AA2CC264170}"/>
                  </a:ext>
                </a:extLst>
              </p:cNvPr>
              <p:cNvSpPr/>
              <p:nvPr/>
            </p:nvSpPr>
            <p:spPr>
              <a:xfrm>
                <a:off x="1280365" y="3041438"/>
                <a:ext cx="508369" cy="182622"/>
              </a:xfrm>
              <a:custGeom>
                <a:avLst/>
                <a:gdLst>
                  <a:gd name="connsiteX0" fmla="*/ 3490 w 508369"/>
                  <a:gd name="connsiteY0" fmla="*/ 40429 h 182622"/>
                  <a:gd name="connsiteX1" fmla="*/ 145114 w 508369"/>
                  <a:gd name="connsiteY1" fmla="*/ 135871 h 182622"/>
                  <a:gd name="connsiteX2" fmla="*/ 271344 w 508369"/>
                  <a:gd name="connsiteY2" fmla="*/ 172817 h 182622"/>
                  <a:gd name="connsiteX3" fmla="*/ 317526 w 508369"/>
                  <a:gd name="connsiteY3" fmla="*/ 182053 h 182622"/>
                  <a:gd name="connsiteX4" fmla="*/ 376023 w 508369"/>
                  <a:gd name="connsiteY4" fmla="*/ 160501 h 182622"/>
                  <a:gd name="connsiteX5" fmla="*/ 468387 w 508369"/>
                  <a:gd name="connsiteY5" fmla="*/ 80453 h 182622"/>
                  <a:gd name="connsiteX6" fmla="*/ 505332 w 508369"/>
                  <a:gd name="connsiteY6" fmla="*/ 404 h 182622"/>
                  <a:gd name="connsiteX7" fmla="*/ 394496 w 508369"/>
                  <a:gd name="connsiteY7" fmla="*/ 49665 h 182622"/>
                  <a:gd name="connsiteX8" fmla="*/ 277502 w 508369"/>
                  <a:gd name="connsiteY8" fmla="*/ 55823 h 182622"/>
                  <a:gd name="connsiteX9" fmla="*/ 151271 w 508369"/>
                  <a:gd name="connsiteY9" fmla="*/ 31192 h 182622"/>
                  <a:gd name="connsiteX10" fmla="*/ 52750 w 508369"/>
                  <a:gd name="connsiteY10" fmla="*/ 31192 h 182622"/>
                  <a:gd name="connsiteX11" fmla="*/ 3490 w 508369"/>
                  <a:gd name="connsiteY11" fmla="*/ 40429 h 18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08369" h="182622">
                    <a:moveTo>
                      <a:pt x="3490" y="40429"/>
                    </a:moveTo>
                    <a:cubicBezTo>
                      <a:pt x="18884" y="57875"/>
                      <a:pt x="100472" y="113806"/>
                      <a:pt x="145114" y="135871"/>
                    </a:cubicBezTo>
                    <a:cubicBezTo>
                      <a:pt x="189756" y="157936"/>
                      <a:pt x="242609" y="165120"/>
                      <a:pt x="271344" y="172817"/>
                    </a:cubicBezTo>
                    <a:cubicBezTo>
                      <a:pt x="300079" y="180514"/>
                      <a:pt x="300080" y="184106"/>
                      <a:pt x="317526" y="182053"/>
                    </a:cubicBezTo>
                    <a:cubicBezTo>
                      <a:pt x="334972" y="180000"/>
                      <a:pt x="350879" y="177434"/>
                      <a:pt x="376023" y="160501"/>
                    </a:cubicBezTo>
                    <a:cubicBezTo>
                      <a:pt x="401167" y="143568"/>
                      <a:pt x="446836" y="107136"/>
                      <a:pt x="468387" y="80453"/>
                    </a:cubicBezTo>
                    <a:cubicBezTo>
                      <a:pt x="489938" y="53770"/>
                      <a:pt x="517647" y="5535"/>
                      <a:pt x="505332" y="404"/>
                    </a:cubicBezTo>
                    <a:cubicBezTo>
                      <a:pt x="493017" y="-4727"/>
                      <a:pt x="432468" y="40428"/>
                      <a:pt x="394496" y="49665"/>
                    </a:cubicBezTo>
                    <a:cubicBezTo>
                      <a:pt x="356524" y="58902"/>
                      <a:pt x="318039" y="58902"/>
                      <a:pt x="277502" y="55823"/>
                    </a:cubicBezTo>
                    <a:cubicBezTo>
                      <a:pt x="236965" y="52744"/>
                      <a:pt x="188730" y="35297"/>
                      <a:pt x="151271" y="31192"/>
                    </a:cubicBezTo>
                    <a:cubicBezTo>
                      <a:pt x="113812" y="27087"/>
                      <a:pt x="78406" y="32218"/>
                      <a:pt x="52750" y="31192"/>
                    </a:cubicBezTo>
                    <a:cubicBezTo>
                      <a:pt x="27094" y="30166"/>
                      <a:pt x="-11904" y="22983"/>
                      <a:pt x="3490" y="40429"/>
                    </a:cubicBezTo>
                    <a:close/>
                  </a:path>
                </a:pathLst>
              </a:custGeom>
              <a:solidFill>
                <a:srgbClr val="DCAC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DA80E79D-3000-176E-111E-986E93B9093E}"/>
                  </a:ext>
                </a:extLst>
              </p:cNvPr>
              <p:cNvSpPr/>
              <p:nvPr/>
            </p:nvSpPr>
            <p:spPr>
              <a:xfrm>
                <a:off x="1453152" y="2423893"/>
                <a:ext cx="277647" cy="278030"/>
              </a:xfrm>
              <a:custGeom>
                <a:avLst/>
                <a:gdLst>
                  <a:gd name="connsiteX0" fmla="*/ 36 w 277647"/>
                  <a:gd name="connsiteY0" fmla="*/ 5271 h 278030"/>
                  <a:gd name="connsiteX1" fmla="*/ 70848 w 277647"/>
                  <a:gd name="connsiteY1" fmla="*/ 63768 h 278030"/>
                  <a:gd name="connsiteX2" fmla="*/ 150896 w 277647"/>
                  <a:gd name="connsiteY2" fmla="*/ 149974 h 278030"/>
                  <a:gd name="connsiteX3" fmla="*/ 230945 w 277647"/>
                  <a:gd name="connsiteY3" fmla="*/ 260810 h 278030"/>
                  <a:gd name="connsiteX4" fmla="*/ 234024 w 277647"/>
                  <a:gd name="connsiteY4" fmla="*/ 273125 h 278030"/>
                  <a:gd name="connsiteX5" fmla="*/ 261733 w 277647"/>
                  <a:gd name="connsiteY5" fmla="*/ 214628 h 278030"/>
                  <a:gd name="connsiteX6" fmla="*/ 277127 w 277647"/>
                  <a:gd name="connsiteY6" fmla="*/ 186919 h 278030"/>
                  <a:gd name="connsiteX7" fmla="*/ 243260 w 277647"/>
                  <a:gd name="connsiteY7" fmla="*/ 119186 h 278030"/>
                  <a:gd name="connsiteX8" fmla="*/ 230945 w 277647"/>
                  <a:gd name="connsiteY8" fmla="*/ 85319 h 278030"/>
                  <a:gd name="connsiteX9" fmla="*/ 141660 w 277647"/>
                  <a:gd name="connsiteY9" fmla="*/ 42216 h 278030"/>
                  <a:gd name="connsiteX10" fmla="*/ 80084 w 277647"/>
                  <a:gd name="connsiteY10" fmla="*/ 8349 h 278030"/>
                  <a:gd name="connsiteX11" fmla="*/ 36 w 277647"/>
                  <a:gd name="connsiteY11" fmla="*/ 5271 h 278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7647" h="278030">
                    <a:moveTo>
                      <a:pt x="36" y="5271"/>
                    </a:moveTo>
                    <a:cubicBezTo>
                      <a:pt x="-1503" y="14507"/>
                      <a:pt x="45705" y="39651"/>
                      <a:pt x="70848" y="63768"/>
                    </a:cubicBezTo>
                    <a:cubicBezTo>
                      <a:pt x="95991" y="87885"/>
                      <a:pt x="124213" y="117134"/>
                      <a:pt x="150896" y="149974"/>
                    </a:cubicBezTo>
                    <a:cubicBezTo>
                      <a:pt x="177579" y="182814"/>
                      <a:pt x="217090" y="240285"/>
                      <a:pt x="230945" y="260810"/>
                    </a:cubicBezTo>
                    <a:cubicBezTo>
                      <a:pt x="244800" y="281335"/>
                      <a:pt x="228893" y="280822"/>
                      <a:pt x="234024" y="273125"/>
                    </a:cubicBezTo>
                    <a:cubicBezTo>
                      <a:pt x="239155" y="265428"/>
                      <a:pt x="254549" y="228996"/>
                      <a:pt x="261733" y="214628"/>
                    </a:cubicBezTo>
                    <a:cubicBezTo>
                      <a:pt x="268917" y="200260"/>
                      <a:pt x="280206" y="202826"/>
                      <a:pt x="277127" y="186919"/>
                    </a:cubicBezTo>
                    <a:cubicBezTo>
                      <a:pt x="274048" y="171012"/>
                      <a:pt x="250957" y="136119"/>
                      <a:pt x="243260" y="119186"/>
                    </a:cubicBezTo>
                    <a:cubicBezTo>
                      <a:pt x="235563" y="102253"/>
                      <a:pt x="247878" y="98147"/>
                      <a:pt x="230945" y="85319"/>
                    </a:cubicBezTo>
                    <a:cubicBezTo>
                      <a:pt x="214012" y="72491"/>
                      <a:pt x="166803" y="55044"/>
                      <a:pt x="141660" y="42216"/>
                    </a:cubicBezTo>
                    <a:cubicBezTo>
                      <a:pt x="116517" y="29388"/>
                      <a:pt x="98043" y="16559"/>
                      <a:pt x="80084" y="8349"/>
                    </a:cubicBezTo>
                    <a:cubicBezTo>
                      <a:pt x="62125" y="139"/>
                      <a:pt x="1575" y="-3965"/>
                      <a:pt x="36" y="5271"/>
                    </a:cubicBezTo>
                    <a:close/>
                  </a:path>
                </a:pathLst>
              </a:custGeom>
              <a:solidFill>
                <a:srgbClr val="67C59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027DAFDD-322C-55ED-7D63-1CCC7906DDC4}"/>
                  </a:ext>
                </a:extLst>
              </p:cNvPr>
              <p:cNvSpPr/>
              <p:nvPr/>
            </p:nvSpPr>
            <p:spPr>
              <a:xfrm>
                <a:off x="1548624" y="1810371"/>
                <a:ext cx="277139" cy="583422"/>
              </a:xfrm>
              <a:custGeom>
                <a:avLst/>
                <a:gdLst>
                  <a:gd name="connsiteX0" fmla="*/ 6 w 277139"/>
                  <a:gd name="connsiteY0" fmla="*/ 6114 h 583422"/>
                  <a:gd name="connsiteX1" fmla="*/ 58503 w 277139"/>
                  <a:gd name="connsiteY1" fmla="*/ 107714 h 583422"/>
                  <a:gd name="connsiteX2" fmla="*/ 110843 w 277139"/>
                  <a:gd name="connsiteY2" fmla="*/ 298599 h 583422"/>
                  <a:gd name="connsiteX3" fmla="*/ 135473 w 277139"/>
                  <a:gd name="connsiteY3" fmla="*/ 400199 h 583422"/>
                  <a:gd name="connsiteX4" fmla="*/ 141631 w 277139"/>
                  <a:gd name="connsiteY4" fmla="*/ 492562 h 583422"/>
                  <a:gd name="connsiteX5" fmla="*/ 212443 w 277139"/>
                  <a:gd name="connsiteY5" fmla="*/ 526429 h 583422"/>
                  <a:gd name="connsiteX6" fmla="*/ 249388 w 277139"/>
                  <a:gd name="connsiteY6" fmla="*/ 575690 h 583422"/>
                  <a:gd name="connsiteX7" fmla="*/ 277097 w 277139"/>
                  <a:gd name="connsiteY7" fmla="*/ 572611 h 583422"/>
                  <a:gd name="connsiteX8" fmla="*/ 243231 w 277139"/>
                  <a:gd name="connsiteY8" fmla="*/ 474090 h 583422"/>
                  <a:gd name="connsiteX9" fmla="*/ 230915 w 277139"/>
                  <a:gd name="connsiteY9" fmla="*/ 378647 h 583422"/>
                  <a:gd name="connsiteX10" fmla="*/ 215521 w 277139"/>
                  <a:gd name="connsiteY10" fmla="*/ 246259 h 583422"/>
                  <a:gd name="connsiteX11" fmla="*/ 187812 w 277139"/>
                  <a:gd name="connsiteY11" fmla="*/ 141581 h 583422"/>
                  <a:gd name="connsiteX12" fmla="*/ 163182 w 277139"/>
                  <a:gd name="connsiteY12" fmla="*/ 86162 h 583422"/>
                  <a:gd name="connsiteX13" fmla="*/ 55424 w 277139"/>
                  <a:gd name="connsiteY13" fmla="*/ 21508 h 583422"/>
                  <a:gd name="connsiteX14" fmla="*/ 6 w 277139"/>
                  <a:gd name="connsiteY14" fmla="*/ 6114 h 583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7139" h="583422">
                    <a:moveTo>
                      <a:pt x="6" y="6114"/>
                    </a:moveTo>
                    <a:cubicBezTo>
                      <a:pt x="519" y="20482"/>
                      <a:pt x="40030" y="58967"/>
                      <a:pt x="58503" y="107714"/>
                    </a:cubicBezTo>
                    <a:cubicBezTo>
                      <a:pt x="76976" y="156462"/>
                      <a:pt x="98015" y="249851"/>
                      <a:pt x="110843" y="298599"/>
                    </a:cubicBezTo>
                    <a:cubicBezTo>
                      <a:pt x="123671" y="347347"/>
                      <a:pt x="130342" y="367872"/>
                      <a:pt x="135473" y="400199"/>
                    </a:cubicBezTo>
                    <a:cubicBezTo>
                      <a:pt x="140604" y="432526"/>
                      <a:pt x="128803" y="471524"/>
                      <a:pt x="141631" y="492562"/>
                    </a:cubicBezTo>
                    <a:cubicBezTo>
                      <a:pt x="154459" y="513600"/>
                      <a:pt x="194484" y="512574"/>
                      <a:pt x="212443" y="526429"/>
                    </a:cubicBezTo>
                    <a:cubicBezTo>
                      <a:pt x="230402" y="540284"/>
                      <a:pt x="238612" y="567993"/>
                      <a:pt x="249388" y="575690"/>
                    </a:cubicBezTo>
                    <a:cubicBezTo>
                      <a:pt x="260164" y="583387"/>
                      <a:pt x="278123" y="589544"/>
                      <a:pt x="277097" y="572611"/>
                    </a:cubicBezTo>
                    <a:cubicBezTo>
                      <a:pt x="276071" y="555678"/>
                      <a:pt x="250928" y="506417"/>
                      <a:pt x="243231" y="474090"/>
                    </a:cubicBezTo>
                    <a:cubicBezTo>
                      <a:pt x="235534" y="441763"/>
                      <a:pt x="235533" y="416619"/>
                      <a:pt x="230915" y="378647"/>
                    </a:cubicBezTo>
                    <a:cubicBezTo>
                      <a:pt x="226297" y="340675"/>
                      <a:pt x="222705" y="285770"/>
                      <a:pt x="215521" y="246259"/>
                    </a:cubicBezTo>
                    <a:cubicBezTo>
                      <a:pt x="208337" y="206748"/>
                      <a:pt x="196535" y="168264"/>
                      <a:pt x="187812" y="141581"/>
                    </a:cubicBezTo>
                    <a:cubicBezTo>
                      <a:pt x="179089" y="114898"/>
                      <a:pt x="185247" y="106174"/>
                      <a:pt x="163182" y="86162"/>
                    </a:cubicBezTo>
                    <a:cubicBezTo>
                      <a:pt x="141117" y="66150"/>
                      <a:pt x="55424" y="21508"/>
                      <a:pt x="55424" y="21508"/>
                    </a:cubicBezTo>
                    <a:cubicBezTo>
                      <a:pt x="27715" y="5088"/>
                      <a:pt x="-507" y="-8254"/>
                      <a:pt x="6" y="6114"/>
                    </a:cubicBezTo>
                    <a:close/>
                  </a:path>
                </a:pathLst>
              </a:custGeom>
              <a:solidFill>
                <a:srgbClr val="FFF7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22F7144A-8308-4E00-177A-CB2AE11AEC88}"/>
                  </a:ext>
                </a:extLst>
              </p:cNvPr>
              <p:cNvSpPr/>
              <p:nvPr/>
            </p:nvSpPr>
            <p:spPr>
              <a:xfrm>
                <a:off x="1451088" y="2810904"/>
                <a:ext cx="500606" cy="244218"/>
              </a:xfrm>
              <a:custGeom>
                <a:avLst/>
                <a:gdLst>
                  <a:gd name="connsiteX0" fmla="*/ 2100 w 500606"/>
                  <a:gd name="connsiteY0" fmla="*/ 197072 h 244218"/>
                  <a:gd name="connsiteX1" fmla="*/ 79070 w 500606"/>
                  <a:gd name="connsiteY1" fmla="*/ 234017 h 244218"/>
                  <a:gd name="connsiteX2" fmla="*/ 199142 w 500606"/>
                  <a:gd name="connsiteY2" fmla="*/ 243254 h 244218"/>
                  <a:gd name="connsiteX3" fmla="*/ 350003 w 500606"/>
                  <a:gd name="connsiteY3" fmla="*/ 215544 h 244218"/>
                  <a:gd name="connsiteX4" fmla="*/ 423894 w 500606"/>
                  <a:gd name="connsiteY4" fmla="*/ 126260 h 244218"/>
                  <a:gd name="connsiteX5" fmla="*/ 488548 w 500606"/>
                  <a:gd name="connsiteY5" fmla="*/ 46211 h 244218"/>
                  <a:gd name="connsiteX6" fmla="*/ 494706 w 500606"/>
                  <a:gd name="connsiteY6" fmla="*/ 29 h 244218"/>
                  <a:gd name="connsiteX7" fmla="*/ 423894 w 500606"/>
                  <a:gd name="connsiteY7" fmla="*/ 52369 h 244218"/>
                  <a:gd name="connsiteX8" fmla="*/ 306900 w 500606"/>
                  <a:gd name="connsiteY8" fmla="*/ 113944 h 244218"/>
                  <a:gd name="connsiteX9" fmla="*/ 162197 w 500606"/>
                  <a:gd name="connsiteY9" fmla="*/ 166284 h 244218"/>
                  <a:gd name="connsiteX10" fmla="*/ 2100 w 500606"/>
                  <a:gd name="connsiteY10" fmla="*/ 197072 h 244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0606" h="244218">
                    <a:moveTo>
                      <a:pt x="2100" y="197072"/>
                    </a:moveTo>
                    <a:cubicBezTo>
                      <a:pt x="-11754" y="208361"/>
                      <a:pt x="46230" y="226320"/>
                      <a:pt x="79070" y="234017"/>
                    </a:cubicBezTo>
                    <a:cubicBezTo>
                      <a:pt x="111910" y="241714"/>
                      <a:pt x="153987" y="246333"/>
                      <a:pt x="199142" y="243254"/>
                    </a:cubicBezTo>
                    <a:cubicBezTo>
                      <a:pt x="244297" y="240175"/>
                      <a:pt x="312544" y="235043"/>
                      <a:pt x="350003" y="215544"/>
                    </a:cubicBezTo>
                    <a:cubicBezTo>
                      <a:pt x="387462" y="196045"/>
                      <a:pt x="400803" y="154482"/>
                      <a:pt x="423894" y="126260"/>
                    </a:cubicBezTo>
                    <a:cubicBezTo>
                      <a:pt x="446985" y="98038"/>
                      <a:pt x="476746" y="67249"/>
                      <a:pt x="488548" y="46211"/>
                    </a:cubicBezTo>
                    <a:cubicBezTo>
                      <a:pt x="500350" y="25172"/>
                      <a:pt x="505482" y="-997"/>
                      <a:pt x="494706" y="29"/>
                    </a:cubicBezTo>
                    <a:cubicBezTo>
                      <a:pt x="483930" y="1055"/>
                      <a:pt x="455195" y="33383"/>
                      <a:pt x="423894" y="52369"/>
                    </a:cubicBezTo>
                    <a:cubicBezTo>
                      <a:pt x="392593" y="71355"/>
                      <a:pt x="350516" y="94958"/>
                      <a:pt x="306900" y="113944"/>
                    </a:cubicBezTo>
                    <a:cubicBezTo>
                      <a:pt x="263284" y="132930"/>
                      <a:pt x="206326" y="155508"/>
                      <a:pt x="162197" y="166284"/>
                    </a:cubicBezTo>
                    <a:cubicBezTo>
                      <a:pt x="118068" y="177060"/>
                      <a:pt x="15954" y="185783"/>
                      <a:pt x="2100" y="197072"/>
                    </a:cubicBezTo>
                    <a:close/>
                  </a:path>
                </a:pathLst>
              </a:custGeom>
              <a:solidFill>
                <a:srgbClr val="F0F9D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Vrije vorm: vorm 28">
                <a:extLst>
                  <a:ext uri="{FF2B5EF4-FFF2-40B4-BE49-F238E27FC236}">
                    <a16:creationId xmlns:a16="http://schemas.microsoft.com/office/drawing/2014/main" id="{F123C9E9-86F9-D88B-6E83-8FF3E0F9E47E}"/>
                  </a:ext>
                </a:extLst>
              </p:cNvPr>
              <p:cNvSpPr/>
              <p:nvPr/>
            </p:nvSpPr>
            <p:spPr>
              <a:xfrm>
                <a:off x="1765420" y="1970404"/>
                <a:ext cx="282007" cy="528340"/>
              </a:xfrm>
              <a:custGeom>
                <a:avLst/>
                <a:gdLst>
                  <a:gd name="connsiteX0" fmla="*/ 4883 w 282007"/>
                  <a:gd name="connsiteY0" fmla="*/ 20 h 528340"/>
                  <a:gd name="connsiteX1" fmla="*/ 29513 w 282007"/>
                  <a:gd name="connsiteY1" fmla="*/ 113935 h 528340"/>
                  <a:gd name="connsiteX2" fmla="*/ 38750 w 282007"/>
                  <a:gd name="connsiteY2" fmla="*/ 237087 h 528340"/>
                  <a:gd name="connsiteX3" fmla="*/ 106483 w 282007"/>
                  <a:gd name="connsiteY3" fmla="*/ 375632 h 528340"/>
                  <a:gd name="connsiteX4" fmla="*/ 177295 w 282007"/>
                  <a:gd name="connsiteY4" fmla="*/ 471075 h 528340"/>
                  <a:gd name="connsiteX5" fmla="*/ 214241 w 282007"/>
                  <a:gd name="connsiteY5" fmla="*/ 517257 h 528340"/>
                  <a:gd name="connsiteX6" fmla="*/ 281974 w 282007"/>
                  <a:gd name="connsiteY6" fmla="*/ 517257 h 528340"/>
                  <a:gd name="connsiteX7" fmla="*/ 205004 w 282007"/>
                  <a:gd name="connsiteY7" fmla="*/ 394105 h 528340"/>
                  <a:gd name="connsiteX8" fmla="*/ 158822 w 282007"/>
                  <a:gd name="connsiteY8" fmla="*/ 289426 h 528340"/>
                  <a:gd name="connsiteX9" fmla="*/ 152665 w 282007"/>
                  <a:gd name="connsiteY9" fmla="*/ 147802 h 528340"/>
                  <a:gd name="connsiteX10" fmla="*/ 137271 w 282007"/>
                  <a:gd name="connsiteY10" fmla="*/ 104699 h 528340"/>
                  <a:gd name="connsiteX11" fmla="*/ 4883 w 282007"/>
                  <a:gd name="connsiteY11" fmla="*/ 20 h 52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2007" h="528340">
                    <a:moveTo>
                      <a:pt x="4883" y="20"/>
                    </a:moveTo>
                    <a:cubicBezTo>
                      <a:pt x="-13077" y="1559"/>
                      <a:pt x="23869" y="74424"/>
                      <a:pt x="29513" y="113935"/>
                    </a:cubicBezTo>
                    <a:cubicBezTo>
                      <a:pt x="35157" y="153446"/>
                      <a:pt x="25922" y="193471"/>
                      <a:pt x="38750" y="237087"/>
                    </a:cubicBezTo>
                    <a:cubicBezTo>
                      <a:pt x="51578" y="280703"/>
                      <a:pt x="83392" y="336634"/>
                      <a:pt x="106483" y="375632"/>
                    </a:cubicBezTo>
                    <a:cubicBezTo>
                      <a:pt x="129574" y="414630"/>
                      <a:pt x="159335" y="447471"/>
                      <a:pt x="177295" y="471075"/>
                    </a:cubicBezTo>
                    <a:cubicBezTo>
                      <a:pt x="195255" y="494679"/>
                      <a:pt x="196795" y="509560"/>
                      <a:pt x="214241" y="517257"/>
                    </a:cubicBezTo>
                    <a:cubicBezTo>
                      <a:pt x="231688" y="524954"/>
                      <a:pt x="283513" y="537782"/>
                      <a:pt x="281974" y="517257"/>
                    </a:cubicBezTo>
                    <a:cubicBezTo>
                      <a:pt x="280435" y="496732"/>
                      <a:pt x="225529" y="432077"/>
                      <a:pt x="205004" y="394105"/>
                    </a:cubicBezTo>
                    <a:cubicBezTo>
                      <a:pt x="184479" y="356133"/>
                      <a:pt x="167545" y="330476"/>
                      <a:pt x="158822" y="289426"/>
                    </a:cubicBezTo>
                    <a:cubicBezTo>
                      <a:pt x="150099" y="248376"/>
                      <a:pt x="156257" y="178590"/>
                      <a:pt x="152665" y="147802"/>
                    </a:cubicBezTo>
                    <a:cubicBezTo>
                      <a:pt x="149073" y="117014"/>
                      <a:pt x="156770" y="126764"/>
                      <a:pt x="137271" y="104699"/>
                    </a:cubicBezTo>
                    <a:cubicBezTo>
                      <a:pt x="117772" y="82634"/>
                      <a:pt x="22843" y="-1519"/>
                      <a:pt x="4883" y="20"/>
                    </a:cubicBezTo>
                    <a:close/>
                  </a:path>
                </a:pathLst>
              </a:custGeom>
              <a:solidFill>
                <a:srgbClr val="BED97B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Vrije vorm: vorm 29">
                <a:extLst>
                  <a:ext uri="{FF2B5EF4-FFF2-40B4-BE49-F238E27FC236}">
                    <a16:creationId xmlns:a16="http://schemas.microsoft.com/office/drawing/2014/main" id="{307D35B1-DCDB-3228-F80C-C25FD4A4D8C1}"/>
                  </a:ext>
                </a:extLst>
              </p:cNvPr>
              <p:cNvSpPr/>
              <p:nvPr/>
            </p:nvSpPr>
            <p:spPr>
              <a:xfrm>
                <a:off x="1676913" y="2500685"/>
                <a:ext cx="396015" cy="230310"/>
              </a:xfrm>
              <a:custGeom>
                <a:avLst/>
                <a:gdLst>
                  <a:gd name="connsiteX0" fmla="*/ 53366 w 396015"/>
                  <a:gd name="connsiteY0" fmla="*/ 128600 h 230310"/>
                  <a:gd name="connsiteX1" fmla="*/ 13342 w 396015"/>
                  <a:gd name="connsiteY1" fmla="*/ 196333 h 230310"/>
                  <a:gd name="connsiteX2" fmla="*/ 7184 w 396015"/>
                  <a:gd name="connsiteY2" fmla="*/ 230200 h 230310"/>
                  <a:gd name="connsiteX3" fmla="*/ 108784 w 396015"/>
                  <a:gd name="connsiteY3" fmla="*/ 205570 h 230310"/>
                  <a:gd name="connsiteX4" fmla="*/ 235014 w 396015"/>
                  <a:gd name="connsiteY4" fmla="*/ 162467 h 230310"/>
                  <a:gd name="connsiteX5" fmla="*/ 321220 w 396015"/>
                  <a:gd name="connsiteY5" fmla="*/ 122442 h 230310"/>
                  <a:gd name="connsiteX6" fmla="*/ 395111 w 396015"/>
                  <a:gd name="connsiteY6" fmla="*/ 57788 h 230310"/>
                  <a:gd name="connsiteX7" fmla="*/ 364323 w 396015"/>
                  <a:gd name="connsiteY7" fmla="*/ 39315 h 230310"/>
                  <a:gd name="connsiteX8" fmla="*/ 305826 w 396015"/>
                  <a:gd name="connsiteY8" fmla="*/ 5448 h 230310"/>
                  <a:gd name="connsiteX9" fmla="*/ 284275 w 396015"/>
                  <a:gd name="connsiteY9" fmla="*/ 5448 h 230310"/>
                  <a:gd name="connsiteX10" fmla="*/ 185754 w 396015"/>
                  <a:gd name="connsiteY10" fmla="*/ 57788 h 230310"/>
                  <a:gd name="connsiteX11" fmla="*/ 53366 w 396015"/>
                  <a:gd name="connsiteY11" fmla="*/ 128600 h 230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6015" h="230310">
                    <a:moveTo>
                      <a:pt x="53366" y="128600"/>
                    </a:moveTo>
                    <a:cubicBezTo>
                      <a:pt x="24631" y="151691"/>
                      <a:pt x="21039" y="179400"/>
                      <a:pt x="13342" y="196333"/>
                    </a:cubicBezTo>
                    <a:cubicBezTo>
                      <a:pt x="5645" y="213266"/>
                      <a:pt x="-8723" y="228661"/>
                      <a:pt x="7184" y="230200"/>
                    </a:cubicBezTo>
                    <a:cubicBezTo>
                      <a:pt x="23091" y="231739"/>
                      <a:pt x="70812" y="216859"/>
                      <a:pt x="108784" y="205570"/>
                    </a:cubicBezTo>
                    <a:cubicBezTo>
                      <a:pt x="146756" y="194281"/>
                      <a:pt x="199608" y="176322"/>
                      <a:pt x="235014" y="162467"/>
                    </a:cubicBezTo>
                    <a:cubicBezTo>
                      <a:pt x="270420" y="148612"/>
                      <a:pt x="294537" y="139888"/>
                      <a:pt x="321220" y="122442"/>
                    </a:cubicBezTo>
                    <a:cubicBezTo>
                      <a:pt x="347903" y="104996"/>
                      <a:pt x="387927" y="71642"/>
                      <a:pt x="395111" y="57788"/>
                    </a:cubicBezTo>
                    <a:cubicBezTo>
                      <a:pt x="402295" y="43934"/>
                      <a:pt x="364323" y="39315"/>
                      <a:pt x="364323" y="39315"/>
                    </a:cubicBezTo>
                    <a:lnTo>
                      <a:pt x="305826" y="5448"/>
                    </a:lnTo>
                    <a:cubicBezTo>
                      <a:pt x="292485" y="-197"/>
                      <a:pt x="304287" y="-3275"/>
                      <a:pt x="284275" y="5448"/>
                    </a:cubicBezTo>
                    <a:cubicBezTo>
                      <a:pt x="264263" y="14171"/>
                      <a:pt x="223726" y="40855"/>
                      <a:pt x="185754" y="57788"/>
                    </a:cubicBezTo>
                    <a:cubicBezTo>
                      <a:pt x="147782" y="74721"/>
                      <a:pt x="82101" y="105509"/>
                      <a:pt x="53366" y="128600"/>
                    </a:cubicBezTo>
                    <a:close/>
                  </a:path>
                </a:pathLst>
              </a:custGeom>
              <a:solidFill>
                <a:srgbClr val="23D968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Vrije vorm: vorm 30">
                <a:extLst>
                  <a:ext uri="{FF2B5EF4-FFF2-40B4-BE49-F238E27FC236}">
                    <a16:creationId xmlns:a16="http://schemas.microsoft.com/office/drawing/2014/main" id="{C4FA6EB5-E837-7170-D3D2-E4BFB8FF79F2}"/>
                  </a:ext>
                </a:extLst>
              </p:cNvPr>
              <p:cNvSpPr/>
              <p:nvPr/>
            </p:nvSpPr>
            <p:spPr>
              <a:xfrm>
                <a:off x="1565233" y="2588697"/>
                <a:ext cx="509898" cy="342429"/>
              </a:xfrm>
              <a:custGeom>
                <a:avLst/>
                <a:gdLst>
                  <a:gd name="connsiteX0" fmla="*/ 4949 w 509898"/>
                  <a:gd name="connsiteY0" fmla="*/ 342309 h 342429"/>
                  <a:gd name="connsiteX1" fmla="*/ 69603 w 509898"/>
                  <a:gd name="connsiteY1" fmla="*/ 268418 h 342429"/>
                  <a:gd name="connsiteX2" fmla="*/ 198912 w 509898"/>
                  <a:gd name="connsiteY2" fmla="*/ 213000 h 342429"/>
                  <a:gd name="connsiteX3" fmla="*/ 263567 w 509898"/>
                  <a:gd name="connsiteY3" fmla="*/ 126794 h 342429"/>
                  <a:gd name="connsiteX4" fmla="*/ 368246 w 509898"/>
                  <a:gd name="connsiteY4" fmla="*/ 92927 h 342429"/>
                  <a:gd name="connsiteX5" fmla="*/ 460609 w 509898"/>
                  <a:gd name="connsiteY5" fmla="*/ 40588 h 342429"/>
                  <a:gd name="connsiteX6" fmla="*/ 509870 w 509898"/>
                  <a:gd name="connsiteY6" fmla="*/ 3642 h 342429"/>
                  <a:gd name="connsiteX7" fmla="*/ 454452 w 509898"/>
                  <a:gd name="connsiteY7" fmla="*/ 132951 h 342429"/>
                  <a:gd name="connsiteX8" fmla="*/ 392876 w 509898"/>
                  <a:gd name="connsiteY8" fmla="*/ 194527 h 342429"/>
                  <a:gd name="connsiteX9" fmla="*/ 198912 w 509898"/>
                  <a:gd name="connsiteY9" fmla="*/ 283812 h 342429"/>
                  <a:gd name="connsiteX10" fmla="*/ 4949 w 509898"/>
                  <a:gd name="connsiteY10" fmla="*/ 342309 h 342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9898" h="342429">
                    <a:moveTo>
                      <a:pt x="4949" y="342309"/>
                    </a:moveTo>
                    <a:cubicBezTo>
                      <a:pt x="-16603" y="339743"/>
                      <a:pt x="37276" y="289969"/>
                      <a:pt x="69603" y="268418"/>
                    </a:cubicBezTo>
                    <a:cubicBezTo>
                      <a:pt x="101930" y="246867"/>
                      <a:pt x="166585" y="236604"/>
                      <a:pt x="198912" y="213000"/>
                    </a:cubicBezTo>
                    <a:cubicBezTo>
                      <a:pt x="231239" y="189396"/>
                      <a:pt x="235345" y="146806"/>
                      <a:pt x="263567" y="126794"/>
                    </a:cubicBezTo>
                    <a:cubicBezTo>
                      <a:pt x="291789" y="106782"/>
                      <a:pt x="335406" y="107295"/>
                      <a:pt x="368246" y="92927"/>
                    </a:cubicBezTo>
                    <a:cubicBezTo>
                      <a:pt x="401086" y="78559"/>
                      <a:pt x="437005" y="55469"/>
                      <a:pt x="460609" y="40588"/>
                    </a:cubicBezTo>
                    <a:cubicBezTo>
                      <a:pt x="484213" y="25707"/>
                      <a:pt x="510896" y="-11752"/>
                      <a:pt x="509870" y="3642"/>
                    </a:cubicBezTo>
                    <a:cubicBezTo>
                      <a:pt x="508844" y="19036"/>
                      <a:pt x="473951" y="101137"/>
                      <a:pt x="454452" y="132951"/>
                    </a:cubicBezTo>
                    <a:cubicBezTo>
                      <a:pt x="434953" y="164765"/>
                      <a:pt x="435466" y="169384"/>
                      <a:pt x="392876" y="194527"/>
                    </a:cubicBezTo>
                    <a:cubicBezTo>
                      <a:pt x="350286" y="219670"/>
                      <a:pt x="259462" y="261747"/>
                      <a:pt x="198912" y="283812"/>
                    </a:cubicBezTo>
                    <a:cubicBezTo>
                      <a:pt x="138363" y="305877"/>
                      <a:pt x="26501" y="344875"/>
                      <a:pt x="4949" y="342309"/>
                    </a:cubicBezTo>
                    <a:close/>
                  </a:path>
                </a:pathLst>
              </a:custGeom>
              <a:solidFill>
                <a:srgbClr val="F9FFE5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Vrije vorm: vorm 31">
                <a:extLst>
                  <a:ext uri="{FF2B5EF4-FFF2-40B4-BE49-F238E27FC236}">
                    <a16:creationId xmlns:a16="http://schemas.microsoft.com/office/drawing/2014/main" id="{BFDEA06C-1EEE-242A-5BAF-5FEF5443EA31}"/>
                  </a:ext>
                </a:extLst>
              </p:cNvPr>
              <p:cNvSpPr/>
              <p:nvPr/>
            </p:nvSpPr>
            <p:spPr>
              <a:xfrm>
                <a:off x="1930152" y="2137830"/>
                <a:ext cx="339477" cy="476954"/>
              </a:xfrm>
              <a:custGeom>
                <a:avLst/>
                <a:gdLst>
                  <a:gd name="connsiteX0" fmla="*/ 248 w 339477"/>
                  <a:gd name="connsiteY0" fmla="*/ 11164 h 476954"/>
                  <a:gd name="connsiteX1" fmla="*/ 43351 w 339477"/>
                  <a:gd name="connsiteY1" fmla="*/ 103528 h 476954"/>
                  <a:gd name="connsiteX2" fmla="*/ 120321 w 339477"/>
                  <a:gd name="connsiteY2" fmla="*/ 235915 h 476954"/>
                  <a:gd name="connsiteX3" fmla="*/ 181896 w 339477"/>
                  <a:gd name="connsiteY3" fmla="*/ 340594 h 476954"/>
                  <a:gd name="connsiteX4" fmla="*/ 243472 w 339477"/>
                  <a:gd name="connsiteY4" fmla="*/ 426800 h 476954"/>
                  <a:gd name="connsiteX5" fmla="*/ 295812 w 339477"/>
                  <a:gd name="connsiteY5" fmla="*/ 454509 h 476954"/>
                  <a:gd name="connsiteX6" fmla="*/ 311206 w 339477"/>
                  <a:gd name="connsiteY6" fmla="*/ 463746 h 476954"/>
                  <a:gd name="connsiteX7" fmla="*/ 338915 w 339477"/>
                  <a:gd name="connsiteY7" fmla="*/ 472982 h 476954"/>
                  <a:gd name="connsiteX8" fmla="*/ 283496 w 339477"/>
                  <a:gd name="connsiteY8" fmla="*/ 392934 h 476954"/>
                  <a:gd name="connsiteX9" fmla="*/ 243472 w 339477"/>
                  <a:gd name="connsiteY9" fmla="*/ 282097 h 476954"/>
                  <a:gd name="connsiteX10" fmla="*/ 191133 w 339477"/>
                  <a:gd name="connsiteY10" fmla="*/ 177418 h 476954"/>
                  <a:gd name="connsiteX11" fmla="*/ 169581 w 339477"/>
                  <a:gd name="connsiteY11" fmla="*/ 128158 h 476954"/>
                  <a:gd name="connsiteX12" fmla="*/ 151109 w 339477"/>
                  <a:gd name="connsiteY12" fmla="*/ 81976 h 476954"/>
                  <a:gd name="connsiteX13" fmla="*/ 61824 w 339477"/>
                  <a:gd name="connsiteY13" fmla="*/ 11164 h 476954"/>
                  <a:gd name="connsiteX14" fmla="*/ 248 w 339477"/>
                  <a:gd name="connsiteY14" fmla="*/ 11164 h 476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39477" h="476954">
                    <a:moveTo>
                      <a:pt x="248" y="11164"/>
                    </a:moveTo>
                    <a:cubicBezTo>
                      <a:pt x="-2831" y="26558"/>
                      <a:pt x="23339" y="66070"/>
                      <a:pt x="43351" y="103528"/>
                    </a:cubicBezTo>
                    <a:cubicBezTo>
                      <a:pt x="63363" y="140987"/>
                      <a:pt x="97230" y="196404"/>
                      <a:pt x="120321" y="235915"/>
                    </a:cubicBezTo>
                    <a:cubicBezTo>
                      <a:pt x="143412" y="275426"/>
                      <a:pt x="161371" y="308780"/>
                      <a:pt x="181896" y="340594"/>
                    </a:cubicBezTo>
                    <a:cubicBezTo>
                      <a:pt x="202421" y="372408"/>
                      <a:pt x="224486" y="407814"/>
                      <a:pt x="243472" y="426800"/>
                    </a:cubicBezTo>
                    <a:cubicBezTo>
                      <a:pt x="262458" y="445786"/>
                      <a:pt x="284523" y="448351"/>
                      <a:pt x="295812" y="454509"/>
                    </a:cubicBezTo>
                    <a:cubicBezTo>
                      <a:pt x="307101" y="460667"/>
                      <a:pt x="304022" y="460667"/>
                      <a:pt x="311206" y="463746"/>
                    </a:cubicBezTo>
                    <a:cubicBezTo>
                      <a:pt x="318390" y="466825"/>
                      <a:pt x="343533" y="484784"/>
                      <a:pt x="338915" y="472982"/>
                    </a:cubicBezTo>
                    <a:cubicBezTo>
                      <a:pt x="334297" y="461180"/>
                      <a:pt x="299403" y="424748"/>
                      <a:pt x="283496" y="392934"/>
                    </a:cubicBezTo>
                    <a:cubicBezTo>
                      <a:pt x="267589" y="361120"/>
                      <a:pt x="258866" y="318016"/>
                      <a:pt x="243472" y="282097"/>
                    </a:cubicBezTo>
                    <a:cubicBezTo>
                      <a:pt x="228078" y="246178"/>
                      <a:pt x="191133" y="177418"/>
                      <a:pt x="191133" y="177418"/>
                    </a:cubicBezTo>
                    <a:cubicBezTo>
                      <a:pt x="178818" y="151762"/>
                      <a:pt x="176252" y="144065"/>
                      <a:pt x="169581" y="128158"/>
                    </a:cubicBezTo>
                    <a:cubicBezTo>
                      <a:pt x="162910" y="112251"/>
                      <a:pt x="169069" y="101475"/>
                      <a:pt x="151109" y="81976"/>
                    </a:cubicBezTo>
                    <a:cubicBezTo>
                      <a:pt x="133149" y="62477"/>
                      <a:pt x="85941" y="25532"/>
                      <a:pt x="61824" y="11164"/>
                    </a:cubicBezTo>
                    <a:cubicBezTo>
                      <a:pt x="37707" y="-3204"/>
                      <a:pt x="3327" y="-4230"/>
                      <a:pt x="248" y="11164"/>
                    </a:cubicBezTo>
                    <a:close/>
                  </a:path>
                </a:pathLst>
              </a:custGeom>
              <a:solidFill>
                <a:srgbClr val="9AB4C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Vrije vorm: vorm 32">
                <a:extLst>
                  <a:ext uri="{FF2B5EF4-FFF2-40B4-BE49-F238E27FC236}">
                    <a16:creationId xmlns:a16="http://schemas.microsoft.com/office/drawing/2014/main" id="{2F7258A3-B168-D467-F374-C4C3283D8694}"/>
                  </a:ext>
                </a:extLst>
              </p:cNvPr>
              <p:cNvSpPr/>
              <p:nvPr/>
            </p:nvSpPr>
            <p:spPr>
              <a:xfrm>
                <a:off x="2104718" y="2258529"/>
                <a:ext cx="392181" cy="355362"/>
              </a:xfrm>
              <a:custGeom>
                <a:avLst/>
                <a:gdLst>
                  <a:gd name="connsiteX0" fmla="*/ 1173 w 392181"/>
                  <a:gd name="connsiteY0" fmla="*/ 1301 h 355362"/>
                  <a:gd name="connsiteX1" fmla="*/ 84300 w 392181"/>
                  <a:gd name="connsiteY1" fmla="*/ 87507 h 355362"/>
                  <a:gd name="connsiteX2" fmla="*/ 127403 w 392181"/>
                  <a:gd name="connsiteY2" fmla="*/ 204501 h 355362"/>
                  <a:gd name="connsiteX3" fmla="*/ 210530 w 392181"/>
                  <a:gd name="connsiteY3" fmla="*/ 303023 h 355362"/>
                  <a:gd name="connsiteX4" fmla="*/ 293658 w 392181"/>
                  <a:gd name="connsiteY4" fmla="*/ 343047 h 355362"/>
                  <a:gd name="connsiteX5" fmla="*/ 376785 w 392181"/>
                  <a:gd name="connsiteY5" fmla="*/ 355362 h 355362"/>
                  <a:gd name="connsiteX6" fmla="*/ 389100 w 392181"/>
                  <a:gd name="connsiteY6" fmla="*/ 343047 h 355362"/>
                  <a:gd name="connsiteX7" fmla="*/ 339840 w 392181"/>
                  <a:gd name="connsiteY7" fmla="*/ 281471 h 355362"/>
                  <a:gd name="connsiteX8" fmla="*/ 275185 w 392181"/>
                  <a:gd name="connsiteY8" fmla="*/ 216816 h 355362"/>
                  <a:gd name="connsiteX9" fmla="*/ 204373 w 392181"/>
                  <a:gd name="connsiteY9" fmla="*/ 146004 h 355362"/>
                  <a:gd name="connsiteX10" fmla="*/ 188979 w 392181"/>
                  <a:gd name="connsiteY10" fmla="*/ 69035 h 355362"/>
                  <a:gd name="connsiteX11" fmla="*/ 152034 w 392181"/>
                  <a:gd name="connsiteY11" fmla="*/ 38247 h 355362"/>
                  <a:gd name="connsiteX12" fmla="*/ 1173 w 392181"/>
                  <a:gd name="connsiteY12" fmla="*/ 1301 h 35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2181" h="355362">
                    <a:moveTo>
                      <a:pt x="1173" y="1301"/>
                    </a:moveTo>
                    <a:cubicBezTo>
                      <a:pt x="-10116" y="9511"/>
                      <a:pt x="63262" y="53640"/>
                      <a:pt x="84300" y="87507"/>
                    </a:cubicBezTo>
                    <a:cubicBezTo>
                      <a:pt x="105338" y="121374"/>
                      <a:pt x="106365" y="168582"/>
                      <a:pt x="127403" y="204501"/>
                    </a:cubicBezTo>
                    <a:cubicBezTo>
                      <a:pt x="148441" y="240420"/>
                      <a:pt x="182821" y="279932"/>
                      <a:pt x="210530" y="303023"/>
                    </a:cubicBezTo>
                    <a:cubicBezTo>
                      <a:pt x="238239" y="326114"/>
                      <a:pt x="265949" y="334324"/>
                      <a:pt x="293658" y="343047"/>
                    </a:cubicBezTo>
                    <a:cubicBezTo>
                      <a:pt x="321367" y="351770"/>
                      <a:pt x="360878" y="355362"/>
                      <a:pt x="376785" y="355362"/>
                    </a:cubicBezTo>
                    <a:cubicBezTo>
                      <a:pt x="392692" y="355362"/>
                      <a:pt x="395258" y="355362"/>
                      <a:pt x="389100" y="343047"/>
                    </a:cubicBezTo>
                    <a:cubicBezTo>
                      <a:pt x="382943" y="330732"/>
                      <a:pt x="358826" y="302509"/>
                      <a:pt x="339840" y="281471"/>
                    </a:cubicBezTo>
                    <a:cubicBezTo>
                      <a:pt x="320854" y="260433"/>
                      <a:pt x="297763" y="239394"/>
                      <a:pt x="275185" y="216816"/>
                    </a:cubicBezTo>
                    <a:cubicBezTo>
                      <a:pt x="252607" y="194238"/>
                      <a:pt x="218741" y="170634"/>
                      <a:pt x="204373" y="146004"/>
                    </a:cubicBezTo>
                    <a:cubicBezTo>
                      <a:pt x="190005" y="121374"/>
                      <a:pt x="197702" y="86995"/>
                      <a:pt x="188979" y="69035"/>
                    </a:cubicBezTo>
                    <a:cubicBezTo>
                      <a:pt x="180256" y="51075"/>
                      <a:pt x="180769" y="50562"/>
                      <a:pt x="152034" y="38247"/>
                    </a:cubicBezTo>
                    <a:cubicBezTo>
                      <a:pt x="123299" y="25932"/>
                      <a:pt x="12462" y="-6909"/>
                      <a:pt x="1173" y="1301"/>
                    </a:cubicBezTo>
                    <a:close/>
                  </a:path>
                </a:pathLst>
              </a:custGeom>
              <a:solidFill>
                <a:srgbClr val="B4C4E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4" name="Vrije vorm: vorm 33">
                <a:extLst>
                  <a:ext uri="{FF2B5EF4-FFF2-40B4-BE49-F238E27FC236}">
                    <a16:creationId xmlns:a16="http://schemas.microsoft.com/office/drawing/2014/main" id="{CB763A84-2521-C56A-B2D5-D95ED99153E9}"/>
                  </a:ext>
                </a:extLst>
              </p:cNvPr>
              <p:cNvSpPr/>
              <p:nvPr/>
            </p:nvSpPr>
            <p:spPr>
              <a:xfrm>
                <a:off x="2329287" y="2329084"/>
                <a:ext cx="423247" cy="343483"/>
              </a:xfrm>
              <a:custGeom>
                <a:avLst/>
                <a:gdLst>
                  <a:gd name="connsiteX0" fmla="*/ 7513 w 423247"/>
                  <a:gd name="connsiteY0" fmla="*/ 1558 h 343483"/>
                  <a:gd name="connsiteX1" fmla="*/ 35222 w 423247"/>
                  <a:gd name="connsiteY1" fmla="*/ 97001 h 343483"/>
                  <a:gd name="connsiteX2" fmla="*/ 115271 w 423247"/>
                  <a:gd name="connsiteY2" fmla="*/ 164734 h 343483"/>
                  <a:gd name="connsiteX3" fmla="*/ 201477 w 423247"/>
                  <a:gd name="connsiteY3" fmla="*/ 238625 h 343483"/>
                  <a:gd name="connsiteX4" fmla="*/ 272289 w 423247"/>
                  <a:gd name="connsiteY4" fmla="*/ 300201 h 343483"/>
                  <a:gd name="connsiteX5" fmla="*/ 352337 w 423247"/>
                  <a:gd name="connsiteY5" fmla="*/ 340225 h 343483"/>
                  <a:gd name="connsiteX6" fmla="*/ 423149 w 423247"/>
                  <a:gd name="connsiteY6" fmla="*/ 330989 h 343483"/>
                  <a:gd name="connsiteX7" fmla="*/ 364652 w 423247"/>
                  <a:gd name="connsiteY7" fmla="*/ 250940 h 343483"/>
                  <a:gd name="connsiteX8" fmla="*/ 241501 w 423247"/>
                  <a:gd name="connsiteY8" fmla="*/ 127789 h 343483"/>
                  <a:gd name="connsiteX9" fmla="*/ 167610 w 423247"/>
                  <a:gd name="connsiteY9" fmla="*/ 44661 h 343483"/>
                  <a:gd name="connsiteX10" fmla="*/ 7513 w 423247"/>
                  <a:gd name="connsiteY10" fmla="*/ 1558 h 34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3247" h="343483">
                    <a:moveTo>
                      <a:pt x="7513" y="1558"/>
                    </a:moveTo>
                    <a:cubicBezTo>
                      <a:pt x="-14552" y="10281"/>
                      <a:pt x="17262" y="69805"/>
                      <a:pt x="35222" y="97001"/>
                    </a:cubicBezTo>
                    <a:cubicBezTo>
                      <a:pt x="53182" y="124197"/>
                      <a:pt x="115271" y="164734"/>
                      <a:pt x="115271" y="164734"/>
                    </a:cubicBezTo>
                    <a:lnTo>
                      <a:pt x="201477" y="238625"/>
                    </a:lnTo>
                    <a:cubicBezTo>
                      <a:pt x="227647" y="261203"/>
                      <a:pt x="247146" y="283268"/>
                      <a:pt x="272289" y="300201"/>
                    </a:cubicBezTo>
                    <a:cubicBezTo>
                      <a:pt x="297432" y="317134"/>
                      <a:pt x="327194" y="335094"/>
                      <a:pt x="352337" y="340225"/>
                    </a:cubicBezTo>
                    <a:cubicBezTo>
                      <a:pt x="377480" y="345356"/>
                      <a:pt x="421097" y="345870"/>
                      <a:pt x="423149" y="330989"/>
                    </a:cubicBezTo>
                    <a:cubicBezTo>
                      <a:pt x="425201" y="316108"/>
                      <a:pt x="394927" y="284807"/>
                      <a:pt x="364652" y="250940"/>
                    </a:cubicBezTo>
                    <a:cubicBezTo>
                      <a:pt x="334377" y="217073"/>
                      <a:pt x="274341" y="162169"/>
                      <a:pt x="241501" y="127789"/>
                    </a:cubicBezTo>
                    <a:cubicBezTo>
                      <a:pt x="208661" y="93409"/>
                      <a:pt x="205582" y="66726"/>
                      <a:pt x="167610" y="44661"/>
                    </a:cubicBezTo>
                    <a:cubicBezTo>
                      <a:pt x="129638" y="22596"/>
                      <a:pt x="29578" y="-7165"/>
                      <a:pt x="7513" y="1558"/>
                    </a:cubicBezTo>
                    <a:close/>
                  </a:path>
                </a:pathLst>
              </a:custGeom>
              <a:solidFill>
                <a:srgbClr val="BACFD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5" name="Vrije vorm: vorm 34">
                <a:extLst>
                  <a:ext uri="{FF2B5EF4-FFF2-40B4-BE49-F238E27FC236}">
                    <a16:creationId xmlns:a16="http://schemas.microsoft.com/office/drawing/2014/main" id="{F5CFF7FD-F14D-C50A-C0B0-11FA30ECCA6A}"/>
                  </a:ext>
                </a:extLst>
              </p:cNvPr>
              <p:cNvSpPr/>
              <p:nvPr/>
            </p:nvSpPr>
            <p:spPr>
              <a:xfrm>
                <a:off x="1972495" y="2736945"/>
                <a:ext cx="216529" cy="497866"/>
              </a:xfrm>
              <a:custGeom>
                <a:avLst/>
                <a:gdLst>
                  <a:gd name="connsiteX0" fmla="*/ 1008 w 216529"/>
                  <a:gd name="connsiteY0" fmla="*/ 52437 h 497866"/>
                  <a:gd name="connsiteX1" fmla="*/ 25638 w 216529"/>
                  <a:gd name="connsiteY1" fmla="*/ 141722 h 497866"/>
                  <a:gd name="connsiteX2" fmla="*/ 87214 w 216529"/>
                  <a:gd name="connsiteY2" fmla="*/ 326449 h 497866"/>
                  <a:gd name="connsiteX3" fmla="*/ 111844 w 216529"/>
                  <a:gd name="connsiteY3" fmla="*/ 421891 h 497866"/>
                  <a:gd name="connsiteX4" fmla="*/ 170341 w 216529"/>
                  <a:gd name="connsiteY4" fmla="*/ 471152 h 497866"/>
                  <a:gd name="connsiteX5" fmla="*/ 216523 w 216529"/>
                  <a:gd name="connsiteY5" fmla="*/ 489625 h 497866"/>
                  <a:gd name="connsiteX6" fmla="*/ 167263 w 216529"/>
                  <a:gd name="connsiteY6" fmla="*/ 335685 h 497866"/>
                  <a:gd name="connsiteX7" fmla="*/ 142632 w 216529"/>
                  <a:gd name="connsiteY7" fmla="*/ 181746 h 497866"/>
                  <a:gd name="connsiteX8" fmla="*/ 148790 w 216529"/>
                  <a:gd name="connsiteY8" fmla="*/ 95540 h 497866"/>
                  <a:gd name="connsiteX9" fmla="*/ 121081 w 216529"/>
                  <a:gd name="connsiteY9" fmla="*/ 49358 h 497866"/>
                  <a:gd name="connsiteX10" fmla="*/ 56426 w 216529"/>
                  <a:gd name="connsiteY10" fmla="*/ 97 h 497866"/>
                  <a:gd name="connsiteX11" fmla="*/ 1008 w 216529"/>
                  <a:gd name="connsiteY11" fmla="*/ 52437 h 497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6529" h="497866">
                    <a:moveTo>
                      <a:pt x="1008" y="52437"/>
                    </a:moveTo>
                    <a:cubicBezTo>
                      <a:pt x="-4123" y="76041"/>
                      <a:pt x="11270" y="96053"/>
                      <a:pt x="25638" y="141722"/>
                    </a:cubicBezTo>
                    <a:cubicBezTo>
                      <a:pt x="40006" y="187391"/>
                      <a:pt x="72846" y="279754"/>
                      <a:pt x="87214" y="326449"/>
                    </a:cubicBezTo>
                    <a:cubicBezTo>
                      <a:pt x="101582" y="373144"/>
                      <a:pt x="97990" y="397774"/>
                      <a:pt x="111844" y="421891"/>
                    </a:cubicBezTo>
                    <a:cubicBezTo>
                      <a:pt x="125698" y="446008"/>
                      <a:pt x="152895" y="459863"/>
                      <a:pt x="170341" y="471152"/>
                    </a:cubicBezTo>
                    <a:cubicBezTo>
                      <a:pt x="187788" y="482441"/>
                      <a:pt x="217036" y="512203"/>
                      <a:pt x="216523" y="489625"/>
                    </a:cubicBezTo>
                    <a:cubicBezTo>
                      <a:pt x="216010" y="467047"/>
                      <a:pt x="179578" y="386998"/>
                      <a:pt x="167263" y="335685"/>
                    </a:cubicBezTo>
                    <a:cubicBezTo>
                      <a:pt x="154948" y="284372"/>
                      <a:pt x="145711" y="221770"/>
                      <a:pt x="142632" y="181746"/>
                    </a:cubicBezTo>
                    <a:cubicBezTo>
                      <a:pt x="139553" y="141722"/>
                      <a:pt x="152382" y="117605"/>
                      <a:pt x="148790" y="95540"/>
                    </a:cubicBezTo>
                    <a:cubicBezTo>
                      <a:pt x="145198" y="73475"/>
                      <a:pt x="136475" y="65265"/>
                      <a:pt x="121081" y="49358"/>
                    </a:cubicBezTo>
                    <a:cubicBezTo>
                      <a:pt x="105687" y="33451"/>
                      <a:pt x="75412" y="2149"/>
                      <a:pt x="56426" y="97"/>
                    </a:cubicBezTo>
                    <a:cubicBezTo>
                      <a:pt x="37440" y="-1956"/>
                      <a:pt x="6139" y="28833"/>
                      <a:pt x="1008" y="52437"/>
                    </a:cubicBezTo>
                    <a:close/>
                  </a:path>
                </a:pathLst>
              </a:custGeom>
              <a:solidFill>
                <a:srgbClr val="95ADC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6" name="Vrije vorm: vorm 35">
                <a:extLst>
                  <a:ext uri="{FF2B5EF4-FFF2-40B4-BE49-F238E27FC236}">
                    <a16:creationId xmlns:a16="http://schemas.microsoft.com/office/drawing/2014/main" id="{2A8CB615-9A6A-CA87-8E45-333AE880CD38}"/>
                  </a:ext>
                </a:extLst>
              </p:cNvPr>
              <p:cNvSpPr/>
              <p:nvPr/>
            </p:nvSpPr>
            <p:spPr>
              <a:xfrm>
                <a:off x="2028886" y="2058306"/>
                <a:ext cx="385714" cy="174779"/>
              </a:xfrm>
              <a:custGeom>
                <a:avLst/>
                <a:gdLst>
                  <a:gd name="connsiteX0" fmla="*/ 35 w 385714"/>
                  <a:gd name="connsiteY0" fmla="*/ 109161 h 174779"/>
                  <a:gd name="connsiteX1" fmla="*/ 77005 w 385714"/>
                  <a:gd name="connsiteY1" fmla="*/ 47585 h 174779"/>
                  <a:gd name="connsiteX2" fmla="*/ 187841 w 385714"/>
                  <a:gd name="connsiteY2" fmla="*/ 32191 h 174779"/>
                  <a:gd name="connsiteX3" fmla="*/ 249417 w 385714"/>
                  <a:gd name="connsiteY3" fmla="*/ 19876 h 174779"/>
                  <a:gd name="connsiteX4" fmla="*/ 329466 w 385714"/>
                  <a:gd name="connsiteY4" fmla="*/ 19876 h 174779"/>
                  <a:gd name="connsiteX5" fmla="*/ 384884 w 385714"/>
                  <a:gd name="connsiteY5" fmla="*/ 1403 h 174779"/>
                  <a:gd name="connsiteX6" fmla="*/ 357175 w 385714"/>
                  <a:gd name="connsiteY6" fmla="*/ 62979 h 174779"/>
                  <a:gd name="connsiteX7" fmla="*/ 283284 w 385714"/>
                  <a:gd name="connsiteY7" fmla="*/ 121476 h 174779"/>
                  <a:gd name="connsiteX8" fmla="*/ 215550 w 385714"/>
                  <a:gd name="connsiteY8" fmla="*/ 112239 h 174779"/>
                  <a:gd name="connsiteX9" fmla="*/ 110872 w 385714"/>
                  <a:gd name="connsiteY9" fmla="*/ 167658 h 174779"/>
                  <a:gd name="connsiteX10" fmla="*/ 67769 w 385714"/>
                  <a:gd name="connsiteY10" fmla="*/ 167658 h 174779"/>
                  <a:gd name="connsiteX11" fmla="*/ 35 w 385714"/>
                  <a:gd name="connsiteY11" fmla="*/ 109161 h 17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5714" h="174779">
                    <a:moveTo>
                      <a:pt x="35" y="109161"/>
                    </a:moveTo>
                    <a:cubicBezTo>
                      <a:pt x="1574" y="89149"/>
                      <a:pt x="45704" y="60413"/>
                      <a:pt x="77005" y="47585"/>
                    </a:cubicBezTo>
                    <a:cubicBezTo>
                      <a:pt x="108306" y="34757"/>
                      <a:pt x="159106" y="36809"/>
                      <a:pt x="187841" y="32191"/>
                    </a:cubicBezTo>
                    <a:cubicBezTo>
                      <a:pt x="216576" y="27573"/>
                      <a:pt x="225813" y="21928"/>
                      <a:pt x="249417" y="19876"/>
                    </a:cubicBezTo>
                    <a:cubicBezTo>
                      <a:pt x="273021" y="17824"/>
                      <a:pt x="306888" y="22955"/>
                      <a:pt x="329466" y="19876"/>
                    </a:cubicBezTo>
                    <a:cubicBezTo>
                      <a:pt x="352044" y="16797"/>
                      <a:pt x="380266" y="-5781"/>
                      <a:pt x="384884" y="1403"/>
                    </a:cubicBezTo>
                    <a:cubicBezTo>
                      <a:pt x="389502" y="8587"/>
                      <a:pt x="374108" y="42967"/>
                      <a:pt x="357175" y="62979"/>
                    </a:cubicBezTo>
                    <a:cubicBezTo>
                      <a:pt x="340242" y="82991"/>
                      <a:pt x="306888" y="113266"/>
                      <a:pt x="283284" y="121476"/>
                    </a:cubicBezTo>
                    <a:cubicBezTo>
                      <a:pt x="259680" y="129686"/>
                      <a:pt x="244285" y="104542"/>
                      <a:pt x="215550" y="112239"/>
                    </a:cubicBezTo>
                    <a:cubicBezTo>
                      <a:pt x="186815" y="119936"/>
                      <a:pt x="135502" y="158422"/>
                      <a:pt x="110872" y="167658"/>
                    </a:cubicBezTo>
                    <a:cubicBezTo>
                      <a:pt x="86242" y="176894"/>
                      <a:pt x="87781" y="177408"/>
                      <a:pt x="67769" y="167658"/>
                    </a:cubicBezTo>
                    <a:cubicBezTo>
                      <a:pt x="47757" y="157909"/>
                      <a:pt x="-1504" y="129173"/>
                      <a:pt x="35" y="109161"/>
                    </a:cubicBezTo>
                    <a:close/>
                  </a:path>
                </a:pathLst>
              </a:custGeom>
              <a:solidFill>
                <a:srgbClr val="5D559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7" name="Vrije vorm: vorm 36">
                <a:extLst>
                  <a:ext uri="{FF2B5EF4-FFF2-40B4-BE49-F238E27FC236}">
                    <a16:creationId xmlns:a16="http://schemas.microsoft.com/office/drawing/2014/main" id="{C669F7E2-EF0E-4E03-1862-20F60CA47A44}"/>
                  </a:ext>
                </a:extLst>
              </p:cNvPr>
              <p:cNvSpPr/>
              <p:nvPr/>
            </p:nvSpPr>
            <p:spPr>
              <a:xfrm>
                <a:off x="2148334" y="2199799"/>
                <a:ext cx="154696" cy="78554"/>
              </a:xfrm>
              <a:custGeom>
                <a:avLst/>
                <a:gdLst>
                  <a:gd name="connsiteX0" fmla="*/ 660 w 154696"/>
                  <a:gd name="connsiteY0" fmla="*/ 56953 h 78554"/>
                  <a:gd name="connsiteX1" fmla="*/ 49921 w 154696"/>
                  <a:gd name="connsiteY1" fmla="*/ 32322 h 78554"/>
                  <a:gd name="connsiteX2" fmla="*/ 102260 w 154696"/>
                  <a:gd name="connsiteY2" fmla="*/ 16928 h 78554"/>
                  <a:gd name="connsiteX3" fmla="*/ 154599 w 154696"/>
                  <a:gd name="connsiteY3" fmla="*/ 1534 h 78554"/>
                  <a:gd name="connsiteX4" fmla="*/ 114575 w 154696"/>
                  <a:gd name="connsiteY4" fmla="*/ 56953 h 78554"/>
                  <a:gd name="connsiteX5" fmla="*/ 86866 w 154696"/>
                  <a:gd name="connsiteY5" fmla="*/ 78504 h 78554"/>
                  <a:gd name="connsiteX6" fmla="*/ 660 w 154696"/>
                  <a:gd name="connsiteY6" fmla="*/ 56953 h 78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4696" h="78554">
                    <a:moveTo>
                      <a:pt x="660" y="56953"/>
                    </a:moveTo>
                    <a:cubicBezTo>
                      <a:pt x="-5497" y="49256"/>
                      <a:pt x="32988" y="38993"/>
                      <a:pt x="49921" y="32322"/>
                    </a:cubicBezTo>
                    <a:cubicBezTo>
                      <a:pt x="66854" y="25651"/>
                      <a:pt x="102260" y="16928"/>
                      <a:pt x="102260" y="16928"/>
                    </a:cubicBezTo>
                    <a:cubicBezTo>
                      <a:pt x="119706" y="11797"/>
                      <a:pt x="152547" y="-5137"/>
                      <a:pt x="154599" y="1534"/>
                    </a:cubicBezTo>
                    <a:cubicBezTo>
                      <a:pt x="156651" y="8205"/>
                      <a:pt x="125864" y="44125"/>
                      <a:pt x="114575" y="56953"/>
                    </a:cubicBezTo>
                    <a:cubicBezTo>
                      <a:pt x="103286" y="69781"/>
                      <a:pt x="105852" y="77478"/>
                      <a:pt x="86866" y="78504"/>
                    </a:cubicBezTo>
                    <a:cubicBezTo>
                      <a:pt x="67880" y="79530"/>
                      <a:pt x="6817" y="64650"/>
                      <a:pt x="660" y="56953"/>
                    </a:cubicBezTo>
                    <a:close/>
                  </a:path>
                </a:pathLst>
              </a:custGeom>
              <a:solidFill>
                <a:srgbClr val="6D65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8" name="Vrije vorm: vorm 37">
                <a:extLst>
                  <a:ext uri="{FF2B5EF4-FFF2-40B4-BE49-F238E27FC236}">
                    <a16:creationId xmlns:a16="http://schemas.microsoft.com/office/drawing/2014/main" id="{C3DC599C-65A9-57AE-563E-863EB395DE91}"/>
                  </a:ext>
                </a:extLst>
              </p:cNvPr>
              <p:cNvSpPr/>
              <p:nvPr/>
            </p:nvSpPr>
            <p:spPr>
              <a:xfrm>
                <a:off x="2062369" y="1939142"/>
                <a:ext cx="557679" cy="112627"/>
              </a:xfrm>
              <a:custGeom>
                <a:avLst/>
                <a:gdLst>
                  <a:gd name="connsiteX0" fmla="*/ 419 w 557679"/>
                  <a:gd name="connsiteY0" fmla="*/ 111331 h 112627"/>
                  <a:gd name="connsiteX1" fmla="*/ 86625 w 557679"/>
                  <a:gd name="connsiteY1" fmla="*/ 52834 h 112627"/>
                  <a:gd name="connsiteX2" fmla="*/ 225170 w 557679"/>
                  <a:gd name="connsiteY2" fmla="*/ 15888 h 112627"/>
                  <a:gd name="connsiteX3" fmla="*/ 369873 w 557679"/>
                  <a:gd name="connsiteY3" fmla="*/ 494 h 112627"/>
                  <a:gd name="connsiteX4" fmla="*/ 480710 w 557679"/>
                  <a:gd name="connsiteY4" fmla="*/ 6652 h 112627"/>
                  <a:gd name="connsiteX5" fmla="*/ 548443 w 557679"/>
                  <a:gd name="connsiteY5" fmla="*/ 34361 h 112627"/>
                  <a:gd name="connsiteX6" fmla="*/ 542286 w 557679"/>
                  <a:gd name="connsiteY6" fmla="*/ 52834 h 112627"/>
                  <a:gd name="connsiteX7" fmla="*/ 412976 w 557679"/>
                  <a:gd name="connsiteY7" fmla="*/ 92858 h 112627"/>
                  <a:gd name="connsiteX8" fmla="*/ 336007 w 557679"/>
                  <a:gd name="connsiteY8" fmla="*/ 80543 h 112627"/>
                  <a:gd name="connsiteX9" fmla="*/ 169752 w 557679"/>
                  <a:gd name="connsiteY9" fmla="*/ 99016 h 112627"/>
                  <a:gd name="connsiteX10" fmla="*/ 58916 w 557679"/>
                  <a:gd name="connsiteY10" fmla="*/ 92858 h 112627"/>
                  <a:gd name="connsiteX11" fmla="*/ 419 w 557679"/>
                  <a:gd name="connsiteY11" fmla="*/ 111331 h 11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7679" h="112627">
                    <a:moveTo>
                      <a:pt x="419" y="111331"/>
                    </a:moveTo>
                    <a:cubicBezTo>
                      <a:pt x="5037" y="104660"/>
                      <a:pt x="49167" y="68741"/>
                      <a:pt x="86625" y="52834"/>
                    </a:cubicBezTo>
                    <a:cubicBezTo>
                      <a:pt x="124083" y="36927"/>
                      <a:pt x="177962" y="24611"/>
                      <a:pt x="225170" y="15888"/>
                    </a:cubicBezTo>
                    <a:cubicBezTo>
                      <a:pt x="272378" y="7165"/>
                      <a:pt x="327283" y="2033"/>
                      <a:pt x="369873" y="494"/>
                    </a:cubicBezTo>
                    <a:cubicBezTo>
                      <a:pt x="412463" y="-1045"/>
                      <a:pt x="450948" y="1007"/>
                      <a:pt x="480710" y="6652"/>
                    </a:cubicBezTo>
                    <a:cubicBezTo>
                      <a:pt x="510472" y="12297"/>
                      <a:pt x="538180" y="26664"/>
                      <a:pt x="548443" y="34361"/>
                    </a:cubicBezTo>
                    <a:cubicBezTo>
                      <a:pt x="558706" y="42058"/>
                      <a:pt x="564864" y="43085"/>
                      <a:pt x="542286" y="52834"/>
                    </a:cubicBezTo>
                    <a:cubicBezTo>
                      <a:pt x="519708" y="62583"/>
                      <a:pt x="447356" y="88240"/>
                      <a:pt x="412976" y="92858"/>
                    </a:cubicBezTo>
                    <a:cubicBezTo>
                      <a:pt x="378596" y="97476"/>
                      <a:pt x="376544" y="79517"/>
                      <a:pt x="336007" y="80543"/>
                    </a:cubicBezTo>
                    <a:cubicBezTo>
                      <a:pt x="295470" y="81569"/>
                      <a:pt x="215934" y="96964"/>
                      <a:pt x="169752" y="99016"/>
                    </a:cubicBezTo>
                    <a:cubicBezTo>
                      <a:pt x="123570" y="101068"/>
                      <a:pt x="87651" y="88753"/>
                      <a:pt x="58916" y="92858"/>
                    </a:cubicBezTo>
                    <a:cubicBezTo>
                      <a:pt x="30181" y="96963"/>
                      <a:pt x="-4199" y="118002"/>
                      <a:pt x="419" y="111331"/>
                    </a:cubicBezTo>
                    <a:close/>
                  </a:path>
                </a:pathLst>
              </a:custGeom>
              <a:solidFill>
                <a:srgbClr val="3C93BB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9" name="Vrije vorm: vorm 38">
                <a:extLst>
                  <a:ext uri="{FF2B5EF4-FFF2-40B4-BE49-F238E27FC236}">
                    <a16:creationId xmlns:a16="http://schemas.microsoft.com/office/drawing/2014/main" id="{1709FA0B-F1E0-E5B7-44E1-90C42DBF13DE}"/>
                  </a:ext>
                </a:extLst>
              </p:cNvPr>
              <p:cNvSpPr/>
              <p:nvPr/>
            </p:nvSpPr>
            <p:spPr>
              <a:xfrm>
                <a:off x="2219388" y="1796556"/>
                <a:ext cx="566920" cy="204239"/>
              </a:xfrm>
              <a:custGeom>
                <a:avLst/>
                <a:gdLst>
                  <a:gd name="connsiteX0" fmla="*/ 49679 w 566920"/>
                  <a:gd name="connsiteY0" fmla="*/ 19929 h 204239"/>
                  <a:gd name="connsiteX1" fmla="*/ 18891 w 566920"/>
                  <a:gd name="connsiteY1" fmla="*/ 93820 h 204239"/>
                  <a:gd name="connsiteX2" fmla="*/ 3497 w 566920"/>
                  <a:gd name="connsiteY2" fmla="*/ 115371 h 204239"/>
                  <a:gd name="connsiteX3" fmla="*/ 86624 w 566920"/>
                  <a:gd name="connsiteY3" fmla="*/ 81505 h 204239"/>
                  <a:gd name="connsiteX4" fmla="*/ 215933 w 566920"/>
                  <a:gd name="connsiteY4" fmla="*/ 81505 h 204239"/>
                  <a:gd name="connsiteX5" fmla="*/ 311376 w 566920"/>
                  <a:gd name="connsiteY5" fmla="*/ 127686 h 204239"/>
                  <a:gd name="connsiteX6" fmla="*/ 388345 w 566920"/>
                  <a:gd name="connsiteY6" fmla="*/ 173868 h 204239"/>
                  <a:gd name="connsiteX7" fmla="*/ 412976 w 566920"/>
                  <a:gd name="connsiteY7" fmla="*/ 189262 h 204239"/>
                  <a:gd name="connsiteX8" fmla="*/ 505339 w 566920"/>
                  <a:gd name="connsiteY8" fmla="*/ 189262 h 204239"/>
                  <a:gd name="connsiteX9" fmla="*/ 566915 w 566920"/>
                  <a:gd name="connsiteY9" fmla="*/ 201577 h 204239"/>
                  <a:gd name="connsiteX10" fmla="*/ 502260 w 566920"/>
                  <a:gd name="connsiteY10" fmla="*/ 130765 h 204239"/>
                  <a:gd name="connsiteX11" fmla="*/ 403739 w 566920"/>
                  <a:gd name="connsiteY11" fmla="*/ 63032 h 204239"/>
                  <a:gd name="connsiteX12" fmla="*/ 305218 w 566920"/>
                  <a:gd name="connsiteY12" fmla="*/ 7614 h 204239"/>
                  <a:gd name="connsiteX13" fmla="*/ 219012 w 566920"/>
                  <a:gd name="connsiteY13" fmla="*/ 1456 h 204239"/>
                  <a:gd name="connsiteX14" fmla="*/ 108176 w 566920"/>
                  <a:gd name="connsiteY14" fmla="*/ 16850 h 204239"/>
                  <a:gd name="connsiteX15" fmla="*/ 49679 w 566920"/>
                  <a:gd name="connsiteY15" fmla="*/ 19929 h 20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66920" h="204239">
                    <a:moveTo>
                      <a:pt x="49679" y="19929"/>
                    </a:moveTo>
                    <a:cubicBezTo>
                      <a:pt x="34798" y="32757"/>
                      <a:pt x="26588" y="77913"/>
                      <a:pt x="18891" y="93820"/>
                    </a:cubicBezTo>
                    <a:cubicBezTo>
                      <a:pt x="11194" y="109727"/>
                      <a:pt x="-7792" y="117423"/>
                      <a:pt x="3497" y="115371"/>
                    </a:cubicBezTo>
                    <a:cubicBezTo>
                      <a:pt x="14786" y="113319"/>
                      <a:pt x="51218" y="87149"/>
                      <a:pt x="86624" y="81505"/>
                    </a:cubicBezTo>
                    <a:cubicBezTo>
                      <a:pt x="122030" y="75861"/>
                      <a:pt x="178474" y="73808"/>
                      <a:pt x="215933" y="81505"/>
                    </a:cubicBezTo>
                    <a:cubicBezTo>
                      <a:pt x="253392" y="89202"/>
                      <a:pt x="282641" y="112292"/>
                      <a:pt x="311376" y="127686"/>
                    </a:cubicBezTo>
                    <a:cubicBezTo>
                      <a:pt x="340111" y="143080"/>
                      <a:pt x="371412" y="163605"/>
                      <a:pt x="388345" y="173868"/>
                    </a:cubicBezTo>
                    <a:cubicBezTo>
                      <a:pt x="405278" y="184131"/>
                      <a:pt x="393477" y="186696"/>
                      <a:pt x="412976" y="189262"/>
                    </a:cubicBezTo>
                    <a:cubicBezTo>
                      <a:pt x="432475" y="191828"/>
                      <a:pt x="479683" y="187210"/>
                      <a:pt x="505339" y="189262"/>
                    </a:cubicBezTo>
                    <a:cubicBezTo>
                      <a:pt x="530995" y="191314"/>
                      <a:pt x="567428" y="211326"/>
                      <a:pt x="566915" y="201577"/>
                    </a:cubicBezTo>
                    <a:cubicBezTo>
                      <a:pt x="566402" y="191828"/>
                      <a:pt x="529456" y="153856"/>
                      <a:pt x="502260" y="130765"/>
                    </a:cubicBezTo>
                    <a:cubicBezTo>
                      <a:pt x="475064" y="107674"/>
                      <a:pt x="436579" y="83557"/>
                      <a:pt x="403739" y="63032"/>
                    </a:cubicBezTo>
                    <a:cubicBezTo>
                      <a:pt x="370899" y="42507"/>
                      <a:pt x="336006" y="17877"/>
                      <a:pt x="305218" y="7614"/>
                    </a:cubicBezTo>
                    <a:cubicBezTo>
                      <a:pt x="274430" y="-2649"/>
                      <a:pt x="251852" y="-83"/>
                      <a:pt x="219012" y="1456"/>
                    </a:cubicBezTo>
                    <a:cubicBezTo>
                      <a:pt x="186172" y="2995"/>
                      <a:pt x="135372" y="14284"/>
                      <a:pt x="108176" y="16850"/>
                    </a:cubicBezTo>
                    <a:cubicBezTo>
                      <a:pt x="80980" y="19416"/>
                      <a:pt x="64560" y="7101"/>
                      <a:pt x="49679" y="19929"/>
                    </a:cubicBezTo>
                    <a:close/>
                  </a:path>
                </a:pathLst>
              </a:custGeom>
              <a:solidFill>
                <a:srgbClr val="AAA8B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0" name="Vrije vorm: vorm 39">
                <a:extLst>
                  <a:ext uri="{FF2B5EF4-FFF2-40B4-BE49-F238E27FC236}">
                    <a16:creationId xmlns:a16="http://schemas.microsoft.com/office/drawing/2014/main" id="{192892BD-98BA-7ACE-2F5D-A9EDE369FE9E}"/>
                  </a:ext>
                </a:extLst>
              </p:cNvPr>
              <p:cNvSpPr/>
              <p:nvPr/>
            </p:nvSpPr>
            <p:spPr>
              <a:xfrm>
                <a:off x="2481447" y="1686693"/>
                <a:ext cx="482111" cy="378489"/>
              </a:xfrm>
              <a:custGeom>
                <a:avLst/>
                <a:gdLst>
                  <a:gd name="connsiteX0" fmla="*/ 56 w 482111"/>
                  <a:gd name="connsiteY0" fmla="*/ 31271 h 378489"/>
                  <a:gd name="connsiteX1" fmla="*/ 83183 w 482111"/>
                  <a:gd name="connsiteY1" fmla="*/ 77452 h 378489"/>
                  <a:gd name="connsiteX2" fmla="*/ 190941 w 482111"/>
                  <a:gd name="connsiteY2" fmla="*/ 157501 h 378489"/>
                  <a:gd name="connsiteX3" fmla="*/ 261753 w 482111"/>
                  <a:gd name="connsiteY3" fmla="*/ 222155 h 378489"/>
                  <a:gd name="connsiteX4" fmla="*/ 304856 w 482111"/>
                  <a:gd name="connsiteY4" fmla="*/ 280652 h 378489"/>
                  <a:gd name="connsiteX5" fmla="*/ 344880 w 482111"/>
                  <a:gd name="connsiteY5" fmla="*/ 323755 h 378489"/>
                  <a:gd name="connsiteX6" fmla="*/ 437244 w 482111"/>
                  <a:gd name="connsiteY6" fmla="*/ 366859 h 378489"/>
                  <a:gd name="connsiteX7" fmla="*/ 474189 w 482111"/>
                  <a:gd name="connsiteY7" fmla="*/ 376095 h 378489"/>
                  <a:gd name="connsiteX8" fmla="*/ 477268 w 482111"/>
                  <a:gd name="connsiteY8" fmla="*/ 329913 h 378489"/>
                  <a:gd name="connsiteX9" fmla="*/ 418771 w 482111"/>
                  <a:gd name="connsiteY9" fmla="*/ 249865 h 378489"/>
                  <a:gd name="connsiteX10" fmla="*/ 357195 w 482111"/>
                  <a:gd name="connsiteY10" fmla="*/ 185210 h 378489"/>
                  <a:gd name="connsiteX11" fmla="*/ 258674 w 482111"/>
                  <a:gd name="connsiteY11" fmla="*/ 86689 h 378489"/>
                  <a:gd name="connsiteX12" fmla="*/ 203256 w 482111"/>
                  <a:gd name="connsiteY12" fmla="*/ 40507 h 378489"/>
                  <a:gd name="connsiteX13" fmla="*/ 123208 w 482111"/>
                  <a:gd name="connsiteY13" fmla="*/ 483 h 378489"/>
                  <a:gd name="connsiteX14" fmla="*/ 70868 w 482111"/>
                  <a:gd name="connsiteY14" fmla="*/ 18955 h 378489"/>
                  <a:gd name="connsiteX15" fmla="*/ 56 w 482111"/>
                  <a:gd name="connsiteY15" fmla="*/ 31271 h 37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2111" h="378489">
                    <a:moveTo>
                      <a:pt x="56" y="31271"/>
                    </a:moveTo>
                    <a:cubicBezTo>
                      <a:pt x="2109" y="41021"/>
                      <a:pt x="51369" y="56414"/>
                      <a:pt x="83183" y="77452"/>
                    </a:cubicBezTo>
                    <a:cubicBezTo>
                      <a:pt x="114997" y="98490"/>
                      <a:pt x="161179" y="133384"/>
                      <a:pt x="190941" y="157501"/>
                    </a:cubicBezTo>
                    <a:cubicBezTo>
                      <a:pt x="220703" y="181618"/>
                      <a:pt x="242767" y="201630"/>
                      <a:pt x="261753" y="222155"/>
                    </a:cubicBezTo>
                    <a:cubicBezTo>
                      <a:pt x="280739" y="242680"/>
                      <a:pt x="291002" y="263719"/>
                      <a:pt x="304856" y="280652"/>
                    </a:cubicBezTo>
                    <a:cubicBezTo>
                      <a:pt x="318711" y="297585"/>
                      <a:pt x="322815" y="309387"/>
                      <a:pt x="344880" y="323755"/>
                    </a:cubicBezTo>
                    <a:cubicBezTo>
                      <a:pt x="366945" y="338123"/>
                      <a:pt x="415692" y="358136"/>
                      <a:pt x="437244" y="366859"/>
                    </a:cubicBezTo>
                    <a:cubicBezTo>
                      <a:pt x="458796" y="375582"/>
                      <a:pt x="467518" y="382253"/>
                      <a:pt x="474189" y="376095"/>
                    </a:cubicBezTo>
                    <a:cubicBezTo>
                      <a:pt x="480860" y="369937"/>
                      <a:pt x="486504" y="350951"/>
                      <a:pt x="477268" y="329913"/>
                    </a:cubicBezTo>
                    <a:cubicBezTo>
                      <a:pt x="468032" y="308875"/>
                      <a:pt x="438783" y="273982"/>
                      <a:pt x="418771" y="249865"/>
                    </a:cubicBezTo>
                    <a:cubicBezTo>
                      <a:pt x="398759" y="225748"/>
                      <a:pt x="383878" y="212406"/>
                      <a:pt x="357195" y="185210"/>
                    </a:cubicBezTo>
                    <a:cubicBezTo>
                      <a:pt x="330512" y="158014"/>
                      <a:pt x="284331" y="110806"/>
                      <a:pt x="258674" y="86689"/>
                    </a:cubicBezTo>
                    <a:cubicBezTo>
                      <a:pt x="233018" y="62572"/>
                      <a:pt x="225834" y="54875"/>
                      <a:pt x="203256" y="40507"/>
                    </a:cubicBezTo>
                    <a:cubicBezTo>
                      <a:pt x="180678" y="26139"/>
                      <a:pt x="145273" y="4075"/>
                      <a:pt x="123208" y="483"/>
                    </a:cubicBezTo>
                    <a:cubicBezTo>
                      <a:pt x="101143" y="-3109"/>
                      <a:pt x="88828" y="14337"/>
                      <a:pt x="70868" y="18955"/>
                    </a:cubicBezTo>
                    <a:cubicBezTo>
                      <a:pt x="52908" y="23573"/>
                      <a:pt x="-1997" y="21521"/>
                      <a:pt x="56" y="31271"/>
                    </a:cubicBezTo>
                    <a:close/>
                  </a:path>
                </a:pathLst>
              </a:custGeom>
              <a:solidFill>
                <a:srgbClr val="69619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1" name="Vrije vorm: vorm 40">
                <a:extLst>
                  <a:ext uri="{FF2B5EF4-FFF2-40B4-BE49-F238E27FC236}">
                    <a16:creationId xmlns:a16="http://schemas.microsoft.com/office/drawing/2014/main" id="{A3CF16FA-92DC-DF04-F855-B286CF6CA883}"/>
                  </a:ext>
                </a:extLst>
              </p:cNvPr>
              <p:cNvSpPr/>
              <p:nvPr/>
            </p:nvSpPr>
            <p:spPr>
              <a:xfrm>
                <a:off x="3718947" y="2376794"/>
                <a:ext cx="276969" cy="208108"/>
              </a:xfrm>
              <a:custGeom>
                <a:avLst/>
                <a:gdLst>
                  <a:gd name="connsiteX0" fmla="*/ 181877 w 276969"/>
                  <a:gd name="connsiteY0" fmla="*/ 6188 h 208108"/>
                  <a:gd name="connsiteX1" fmla="*/ 252689 w 276969"/>
                  <a:gd name="connsiteY1" fmla="*/ 64685 h 208108"/>
                  <a:gd name="connsiteX2" fmla="*/ 274241 w 276969"/>
                  <a:gd name="connsiteY2" fmla="*/ 101630 h 208108"/>
                  <a:gd name="connsiteX3" fmla="*/ 268083 w 276969"/>
                  <a:gd name="connsiteY3" fmla="*/ 175521 h 208108"/>
                  <a:gd name="connsiteX4" fmla="*/ 271162 w 276969"/>
                  <a:gd name="connsiteY4" fmla="*/ 206309 h 208108"/>
                  <a:gd name="connsiteX5" fmla="*/ 178798 w 276969"/>
                  <a:gd name="connsiteY5" fmla="*/ 126261 h 208108"/>
                  <a:gd name="connsiteX6" fmla="*/ 34095 w 276969"/>
                  <a:gd name="connsiteY6" fmla="*/ 43133 h 208108"/>
                  <a:gd name="connsiteX7" fmla="*/ 229 w 276969"/>
                  <a:gd name="connsiteY7" fmla="*/ 18503 h 208108"/>
                  <a:gd name="connsiteX8" fmla="*/ 43332 w 276969"/>
                  <a:gd name="connsiteY8" fmla="*/ 3109 h 208108"/>
                  <a:gd name="connsiteX9" fmla="*/ 181877 w 276969"/>
                  <a:gd name="connsiteY9" fmla="*/ 6188 h 208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969" h="208108">
                    <a:moveTo>
                      <a:pt x="181877" y="6188"/>
                    </a:moveTo>
                    <a:cubicBezTo>
                      <a:pt x="216770" y="16451"/>
                      <a:pt x="237295" y="48778"/>
                      <a:pt x="252689" y="64685"/>
                    </a:cubicBezTo>
                    <a:cubicBezTo>
                      <a:pt x="268083" y="80592"/>
                      <a:pt x="271675" y="83157"/>
                      <a:pt x="274241" y="101630"/>
                    </a:cubicBezTo>
                    <a:cubicBezTo>
                      <a:pt x="276807" y="120103"/>
                      <a:pt x="268596" y="158075"/>
                      <a:pt x="268083" y="175521"/>
                    </a:cubicBezTo>
                    <a:cubicBezTo>
                      <a:pt x="267570" y="192967"/>
                      <a:pt x="286043" y="214519"/>
                      <a:pt x="271162" y="206309"/>
                    </a:cubicBezTo>
                    <a:cubicBezTo>
                      <a:pt x="256281" y="198099"/>
                      <a:pt x="218309" y="153457"/>
                      <a:pt x="178798" y="126261"/>
                    </a:cubicBezTo>
                    <a:cubicBezTo>
                      <a:pt x="139287" y="99065"/>
                      <a:pt x="63856" y="61093"/>
                      <a:pt x="34095" y="43133"/>
                    </a:cubicBezTo>
                    <a:cubicBezTo>
                      <a:pt x="4334" y="25173"/>
                      <a:pt x="-1311" y="25174"/>
                      <a:pt x="229" y="18503"/>
                    </a:cubicBezTo>
                    <a:cubicBezTo>
                      <a:pt x="1769" y="11832"/>
                      <a:pt x="13057" y="5161"/>
                      <a:pt x="43332" y="3109"/>
                    </a:cubicBezTo>
                    <a:cubicBezTo>
                      <a:pt x="73607" y="1057"/>
                      <a:pt x="146984" y="-4075"/>
                      <a:pt x="181877" y="6188"/>
                    </a:cubicBezTo>
                    <a:close/>
                  </a:path>
                </a:pathLst>
              </a:custGeom>
              <a:solidFill>
                <a:srgbClr val="FFF77B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2" name="Vrije vorm: vorm 41">
                <a:extLst>
                  <a:ext uri="{FF2B5EF4-FFF2-40B4-BE49-F238E27FC236}">
                    <a16:creationId xmlns:a16="http://schemas.microsoft.com/office/drawing/2014/main" id="{9DEA96E9-20BF-57FA-785D-DBEBDB138811}"/>
                  </a:ext>
                </a:extLst>
              </p:cNvPr>
              <p:cNvSpPr/>
              <p:nvPr/>
            </p:nvSpPr>
            <p:spPr>
              <a:xfrm>
                <a:off x="3507429" y="2384789"/>
                <a:ext cx="432972" cy="292848"/>
              </a:xfrm>
              <a:custGeom>
                <a:avLst/>
                <a:gdLst>
                  <a:gd name="connsiteX0" fmla="*/ 5468 w 432972"/>
                  <a:gd name="connsiteY0" fmla="*/ 10508 h 292848"/>
                  <a:gd name="connsiteX1" fmla="*/ 48571 w 432972"/>
                  <a:gd name="connsiteY1" fmla="*/ 81320 h 292848"/>
                  <a:gd name="connsiteX2" fmla="*/ 171723 w 432972"/>
                  <a:gd name="connsiteY2" fmla="*/ 155211 h 292848"/>
                  <a:gd name="connsiteX3" fmla="*/ 285638 w 432972"/>
                  <a:gd name="connsiteY3" fmla="*/ 226023 h 292848"/>
                  <a:gd name="connsiteX4" fmla="*/ 384159 w 432972"/>
                  <a:gd name="connsiteY4" fmla="*/ 287599 h 292848"/>
                  <a:gd name="connsiteX5" fmla="*/ 418026 w 432972"/>
                  <a:gd name="connsiteY5" fmla="*/ 278363 h 292848"/>
                  <a:gd name="connsiteX6" fmla="*/ 424183 w 432972"/>
                  <a:gd name="connsiteY6" fmla="*/ 189078 h 292848"/>
                  <a:gd name="connsiteX7" fmla="*/ 297953 w 432972"/>
                  <a:gd name="connsiteY7" fmla="*/ 99793 h 292848"/>
                  <a:gd name="connsiteX8" fmla="*/ 193274 w 432972"/>
                  <a:gd name="connsiteY8" fmla="*/ 16666 h 292848"/>
                  <a:gd name="connsiteX9" fmla="*/ 162486 w 432972"/>
                  <a:gd name="connsiteY9" fmla="*/ 1272 h 292848"/>
                  <a:gd name="connsiteX10" fmla="*/ 5468 w 432972"/>
                  <a:gd name="connsiteY10" fmla="*/ 10508 h 292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972" h="292848">
                    <a:moveTo>
                      <a:pt x="5468" y="10508"/>
                    </a:moveTo>
                    <a:cubicBezTo>
                      <a:pt x="-13518" y="23849"/>
                      <a:pt x="20862" y="57203"/>
                      <a:pt x="48571" y="81320"/>
                    </a:cubicBezTo>
                    <a:cubicBezTo>
                      <a:pt x="76280" y="105437"/>
                      <a:pt x="132212" y="131094"/>
                      <a:pt x="171723" y="155211"/>
                    </a:cubicBezTo>
                    <a:cubicBezTo>
                      <a:pt x="211234" y="179328"/>
                      <a:pt x="285638" y="226023"/>
                      <a:pt x="285638" y="226023"/>
                    </a:cubicBezTo>
                    <a:cubicBezTo>
                      <a:pt x="321044" y="248088"/>
                      <a:pt x="362094" y="278876"/>
                      <a:pt x="384159" y="287599"/>
                    </a:cubicBezTo>
                    <a:cubicBezTo>
                      <a:pt x="406224" y="296322"/>
                      <a:pt x="411355" y="294783"/>
                      <a:pt x="418026" y="278363"/>
                    </a:cubicBezTo>
                    <a:cubicBezTo>
                      <a:pt x="424697" y="261943"/>
                      <a:pt x="444195" y="218840"/>
                      <a:pt x="424183" y="189078"/>
                    </a:cubicBezTo>
                    <a:cubicBezTo>
                      <a:pt x="404171" y="159316"/>
                      <a:pt x="336438" y="128528"/>
                      <a:pt x="297953" y="99793"/>
                    </a:cubicBezTo>
                    <a:cubicBezTo>
                      <a:pt x="259468" y="71058"/>
                      <a:pt x="215852" y="33086"/>
                      <a:pt x="193274" y="16666"/>
                    </a:cubicBezTo>
                    <a:cubicBezTo>
                      <a:pt x="170696" y="246"/>
                      <a:pt x="192760" y="2811"/>
                      <a:pt x="162486" y="1272"/>
                    </a:cubicBezTo>
                    <a:cubicBezTo>
                      <a:pt x="132212" y="-267"/>
                      <a:pt x="24454" y="-2833"/>
                      <a:pt x="5468" y="10508"/>
                    </a:cubicBezTo>
                    <a:close/>
                  </a:path>
                </a:pathLst>
              </a:custGeom>
              <a:solidFill>
                <a:srgbClr val="DBE3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3" name="Vrije vorm: vorm 42">
                <a:extLst>
                  <a:ext uri="{FF2B5EF4-FFF2-40B4-BE49-F238E27FC236}">
                    <a16:creationId xmlns:a16="http://schemas.microsoft.com/office/drawing/2014/main" id="{17FCAB17-7332-1B1A-7BFC-4E45DBCFFAB9}"/>
                  </a:ext>
                </a:extLst>
              </p:cNvPr>
              <p:cNvSpPr/>
              <p:nvPr/>
            </p:nvSpPr>
            <p:spPr>
              <a:xfrm>
                <a:off x="3464527" y="2444445"/>
                <a:ext cx="266983" cy="217673"/>
              </a:xfrm>
              <a:custGeom>
                <a:avLst/>
                <a:gdLst>
                  <a:gd name="connsiteX0" fmla="*/ 26818 w 266983"/>
                  <a:gd name="connsiteY0" fmla="*/ 113 h 217673"/>
                  <a:gd name="connsiteX1" fmla="*/ 94552 w 266983"/>
                  <a:gd name="connsiteY1" fmla="*/ 64767 h 217673"/>
                  <a:gd name="connsiteX2" fmla="*/ 180758 w 266983"/>
                  <a:gd name="connsiteY2" fmla="*/ 154052 h 217673"/>
                  <a:gd name="connsiteX3" fmla="*/ 266964 w 266983"/>
                  <a:gd name="connsiteY3" fmla="*/ 212549 h 217673"/>
                  <a:gd name="connsiteX4" fmla="*/ 186915 w 266983"/>
                  <a:gd name="connsiteY4" fmla="*/ 209470 h 217673"/>
                  <a:gd name="connsiteX5" fmla="*/ 14503 w 266983"/>
                  <a:gd name="connsiteY5" fmla="*/ 166367 h 217673"/>
                  <a:gd name="connsiteX6" fmla="*/ 11425 w 266983"/>
                  <a:gd name="connsiteY6" fmla="*/ 80161 h 217673"/>
                  <a:gd name="connsiteX7" fmla="*/ 26818 w 266983"/>
                  <a:gd name="connsiteY7" fmla="*/ 113 h 217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983" h="217673">
                    <a:moveTo>
                      <a:pt x="26818" y="113"/>
                    </a:moveTo>
                    <a:cubicBezTo>
                      <a:pt x="40672" y="-2453"/>
                      <a:pt x="68895" y="39111"/>
                      <a:pt x="94552" y="64767"/>
                    </a:cubicBezTo>
                    <a:cubicBezTo>
                      <a:pt x="120209" y="90423"/>
                      <a:pt x="152023" y="129422"/>
                      <a:pt x="180758" y="154052"/>
                    </a:cubicBezTo>
                    <a:cubicBezTo>
                      <a:pt x="209493" y="178682"/>
                      <a:pt x="265938" y="203313"/>
                      <a:pt x="266964" y="212549"/>
                    </a:cubicBezTo>
                    <a:cubicBezTo>
                      <a:pt x="267990" y="221785"/>
                      <a:pt x="228992" y="217167"/>
                      <a:pt x="186915" y="209470"/>
                    </a:cubicBezTo>
                    <a:cubicBezTo>
                      <a:pt x="144838" y="201773"/>
                      <a:pt x="43751" y="187919"/>
                      <a:pt x="14503" y="166367"/>
                    </a:cubicBezTo>
                    <a:cubicBezTo>
                      <a:pt x="-14745" y="144815"/>
                      <a:pt x="8859" y="105817"/>
                      <a:pt x="11425" y="80161"/>
                    </a:cubicBezTo>
                    <a:cubicBezTo>
                      <a:pt x="13991" y="54505"/>
                      <a:pt x="12964" y="2679"/>
                      <a:pt x="26818" y="113"/>
                    </a:cubicBezTo>
                    <a:close/>
                  </a:path>
                </a:pathLst>
              </a:custGeom>
              <a:solidFill>
                <a:srgbClr val="72AB88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4" name="Vrije vorm: vorm 43">
                <a:extLst>
                  <a:ext uri="{FF2B5EF4-FFF2-40B4-BE49-F238E27FC236}">
                    <a16:creationId xmlns:a16="http://schemas.microsoft.com/office/drawing/2014/main" id="{405ADABF-9D87-A3BD-0A5F-83FCA2C43F09}"/>
                  </a:ext>
                </a:extLst>
              </p:cNvPr>
              <p:cNvSpPr/>
              <p:nvPr/>
            </p:nvSpPr>
            <p:spPr>
              <a:xfrm>
                <a:off x="2995541" y="2490715"/>
                <a:ext cx="481410" cy="419494"/>
              </a:xfrm>
              <a:custGeom>
                <a:avLst/>
                <a:gdLst>
                  <a:gd name="connsiteX0" fmla="*/ 114035 w 481410"/>
                  <a:gd name="connsiteY0" fmla="*/ 267879 h 419494"/>
                  <a:gd name="connsiteX1" fmla="*/ 55538 w 481410"/>
                  <a:gd name="connsiteY1" fmla="*/ 329455 h 419494"/>
                  <a:gd name="connsiteX2" fmla="*/ 120 w 481410"/>
                  <a:gd name="connsiteY2" fmla="*/ 415661 h 419494"/>
                  <a:gd name="connsiteX3" fmla="*/ 70932 w 481410"/>
                  <a:gd name="connsiteY3" fmla="*/ 397188 h 419494"/>
                  <a:gd name="connsiteX4" fmla="*/ 240265 w 481410"/>
                  <a:gd name="connsiteY4" fmla="*/ 332533 h 419494"/>
                  <a:gd name="connsiteX5" fmla="*/ 375732 w 481410"/>
                  <a:gd name="connsiteY5" fmla="*/ 267879 h 419494"/>
                  <a:gd name="connsiteX6" fmla="*/ 443465 w 481410"/>
                  <a:gd name="connsiteY6" fmla="*/ 193988 h 419494"/>
                  <a:gd name="connsiteX7" fmla="*/ 474253 w 481410"/>
                  <a:gd name="connsiteY7" fmla="*/ 129333 h 419494"/>
                  <a:gd name="connsiteX8" fmla="*/ 471174 w 481410"/>
                  <a:gd name="connsiteY8" fmla="*/ 52364 h 419494"/>
                  <a:gd name="connsiteX9" fmla="*/ 480411 w 481410"/>
                  <a:gd name="connsiteY9" fmla="*/ 24 h 419494"/>
                  <a:gd name="connsiteX10" fmla="*/ 443465 w 481410"/>
                  <a:gd name="connsiteY10" fmla="*/ 58521 h 419494"/>
                  <a:gd name="connsiteX11" fmla="*/ 323392 w 481410"/>
                  <a:gd name="connsiteY11" fmla="*/ 163200 h 419494"/>
                  <a:gd name="connsiteX12" fmla="*/ 194083 w 481410"/>
                  <a:gd name="connsiteY12" fmla="*/ 234012 h 419494"/>
                  <a:gd name="connsiteX13" fmla="*/ 114035 w 481410"/>
                  <a:gd name="connsiteY13" fmla="*/ 267879 h 41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1410" h="419494">
                    <a:moveTo>
                      <a:pt x="114035" y="267879"/>
                    </a:moveTo>
                    <a:cubicBezTo>
                      <a:pt x="90944" y="283786"/>
                      <a:pt x="74524" y="304825"/>
                      <a:pt x="55538" y="329455"/>
                    </a:cubicBezTo>
                    <a:cubicBezTo>
                      <a:pt x="36552" y="354085"/>
                      <a:pt x="-2446" y="404372"/>
                      <a:pt x="120" y="415661"/>
                    </a:cubicBezTo>
                    <a:cubicBezTo>
                      <a:pt x="2686" y="426950"/>
                      <a:pt x="30908" y="411043"/>
                      <a:pt x="70932" y="397188"/>
                    </a:cubicBezTo>
                    <a:cubicBezTo>
                      <a:pt x="110956" y="383333"/>
                      <a:pt x="189465" y="354084"/>
                      <a:pt x="240265" y="332533"/>
                    </a:cubicBezTo>
                    <a:cubicBezTo>
                      <a:pt x="291065" y="310982"/>
                      <a:pt x="341865" y="290970"/>
                      <a:pt x="375732" y="267879"/>
                    </a:cubicBezTo>
                    <a:cubicBezTo>
                      <a:pt x="409599" y="244788"/>
                      <a:pt x="427045" y="217079"/>
                      <a:pt x="443465" y="193988"/>
                    </a:cubicBezTo>
                    <a:cubicBezTo>
                      <a:pt x="459885" y="170897"/>
                      <a:pt x="469635" y="152937"/>
                      <a:pt x="474253" y="129333"/>
                    </a:cubicBezTo>
                    <a:cubicBezTo>
                      <a:pt x="478871" y="105729"/>
                      <a:pt x="470148" y="73915"/>
                      <a:pt x="471174" y="52364"/>
                    </a:cubicBezTo>
                    <a:cubicBezTo>
                      <a:pt x="472200" y="30813"/>
                      <a:pt x="485029" y="-1002"/>
                      <a:pt x="480411" y="24"/>
                    </a:cubicBezTo>
                    <a:cubicBezTo>
                      <a:pt x="475793" y="1050"/>
                      <a:pt x="469635" y="31325"/>
                      <a:pt x="443465" y="58521"/>
                    </a:cubicBezTo>
                    <a:cubicBezTo>
                      <a:pt x="417295" y="85717"/>
                      <a:pt x="364956" y="133952"/>
                      <a:pt x="323392" y="163200"/>
                    </a:cubicBezTo>
                    <a:cubicBezTo>
                      <a:pt x="281828" y="192448"/>
                      <a:pt x="230515" y="216565"/>
                      <a:pt x="194083" y="234012"/>
                    </a:cubicBezTo>
                    <a:cubicBezTo>
                      <a:pt x="157651" y="251459"/>
                      <a:pt x="137126" y="251972"/>
                      <a:pt x="114035" y="267879"/>
                    </a:cubicBezTo>
                    <a:close/>
                  </a:path>
                </a:pathLst>
              </a:custGeom>
              <a:solidFill>
                <a:srgbClr val="E5D3C5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5" name="Vrije vorm: vorm 44">
                <a:extLst>
                  <a:ext uri="{FF2B5EF4-FFF2-40B4-BE49-F238E27FC236}">
                    <a16:creationId xmlns:a16="http://schemas.microsoft.com/office/drawing/2014/main" id="{25201767-E608-9CBF-B879-DB597E6B48C2}"/>
                  </a:ext>
                </a:extLst>
              </p:cNvPr>
              <p:cNvSpPr/>
              <p:nvPr/>
            </p:nvSpPr>
            <p:spPr>
              <a:xfrm>
                <a:off x="2525221" y="2372361"/>
                <a:ext cx="546629" cy="318626"/>
              </a:xfrm>
              <a:custGeom>
                <a:avLst/>
                <a:gdLst>
                  <a:gd name="connsiteX0" fmla="*/ 5543 w 546629"/>
                  <a:gd name="connsiteY0" fmla="*/ 4463 h 318626"/>
                  <a:gd name="connsiteX1" fmla="*/ 45567 w 546629"/>
                  <a:gd name="connsiteY1" fmla="*/ 72197 h 318626"/>
                  <a:gd name="connsiteX2" fmla="*/ 156403 w 546629"/>
                  <a:gd name="connsiteY2" fmla="*/ 112221 h 318626"/>
                  <a:gd name="connsiteX3" fmla="*/ 254924 w 546629"/>
                  <a:gd name="connsiteY3" fmla="*/ 213821 h 318626"/>
                  <a:gd name="connsiteX4" fmla="*/ 359603 w 546629"/>
                  <a:gd name="connsiteY4" fmla="*/ 284633 h 318626"/>
                  <a:gd name="connsiteX5" fmla="*/ 433494 w 546629"/>
                  <a:gd name="connsiteY5" fmla="*/ 318500 h 318626"/>
                  <a:gd name="connsiteX6" fmla="*/ 476597 w 546629"/>
                  <a:gd name="connsiteY6" fmla="*/ 296948 h 318626"/>
                  <a:gd name="connsiteX7" fmla="*/ 532015 w 546629"/>
                  <a:gd name="connsiteY7" fmla="*/ 318500 h 318626"/>
                  <a:gd name="connsiteX8" fmla="*/ 538173 w 546629"/>
                  <a:gd name="connsiteY8" fmla="*/ 287712 h 318626"/>
                  <a:gd name="connsiteX9" fmla="*/ 427337 w 546629"/>
                  <a:gd name="connsiteY9" fmla="*/ 207663 h 318626"/>
                  <a:gd name="connsiteX10" fmla="*/ 285712 w 546629"/>
                  <a:gd name="connsiteY10" fmla="*/ 96827 h 318626"/>
                  <a:gd name="connsiteX11" fmla="*/ 205664 w 546629"/>
                  <a:gd name="connsiteY11" fmla="*/ 32172 h 318626"/>
                  <a:gd name="connsiteX12" fmla="*/ 159482 w 546629"/>
                  <a:gd name="connsiteY12" fmla="*/ 10621 h 318626"/>
                  <a:gd name="connsiteX13" fmla="*/ 5543 w 546629"/>
                  <a:gd name="connsiteY13" fmla="*/ 4463 h 3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6629" h="318626">
                    <a:moveTo>
                      <a:pt x="5543" y="4463"/>
                    </a:moveTo>
                    <a:cubicBezTo>
                      <a:pt x="-13443" y="14726"/>
                      <a:pt x="20424" y="54237"/>
                      <a:pt x="45567" y="72197"/>
                    </a:cubicBezTo>
                    <a:cubicBezTo>
                      <a:pt x="70710" y="90157"/>
                      <a:pt x="121510" y="88617"/>
                      <a:pt x="156403" y="112221"/>
                    </a:cubicBezTo>
                    <a:cubicBezTo>
                      <a:pt x="191296" y="135825"/>
                      <a:pt x="221057" y="185086"/>
                      <a:pt x="254924" y="213821"/>
                    </a:cubicBezTo>
                    <a:cubicBezTo>
                      <a:pt x="288791" y="242556"/>
                      <a:pt x="329841" y="267187"/>
                      <a:pt x="359603" y="284633"/>
                    </a:cubicBezTo>
                    <a:cubicBezTo>
                      <a:pt x="389365" y="302080"/>
                      <a:pt x="413995" y="316448"/>
                      <a:pt x="433494" y="318500"/>
                    </a:cubicBezTo>
                    <a:cubicBezTo>
                      <a:pt x="452993" y="320553"/>
                      <a:pt x="460177" y="296948"/>
                      <a:pt x="476597" y="296948"/>
                    </a:cubicBezTo>
                    <a:cubicBezTo>
                      <a:pt x="493017" y="296948"/>
                      <a:pt x="521752" y="320039"/>
                      <a:pt x="532015" y="318500"/>
                    </a:cubicBezTo>
                    <a:cubicBezTo>
                      <a:pt x="542278" y="316961"/>
                      <a:pt x="555619" y="306185"/>
                      <a:pt x="538173" y="287712"/>
                    </a:cubicBezTo>
                    <a:cubicBezTo>
                      <a:pt x="520727" y="269239"/>
                      <a:pt x="469414" y="239477"/>
                      <a:pt x="427337" y="207663"/>
                    </a:cubicBezTo>
                    <a:cubicBezTo>
                      <a:pt x="385260" y="175849"/>
                      <a:pt x="322657" y="126075"/>
                      <a:pt x="285712" y="96827"/>
                    </a:cubicBezTo>
                    <a:cubicBezTo>
                      <a:pt x="248767" y="67579"/>
                      <a:pt x="226702" y="46540"/>
                      <a:pt x="205664" y="32172"/>
                    </a:cubicBezTo>
                    <a:cubicBezTo>
                      <a:pt x="184626" y="17804"/>
                      <a:pt x="189757" y="17292"/>
                      <a:pt x="159482" y="10621"/>
                    </a:cubicBezTo>
                    <a:cubicBezTo>
                      <a:pt x="129207" y="3950"/>
                      <a:pt x="24529" y="-5800"/>
                      <a:pt x="5543" y="4463"/>
                    </a:cubicBezTo>
                    <a:close/>
                  </a:path>
                </a:pathLst>
              </a:custGeom>
              <a:solidFill>
                <a:srgbClr val="F3F3CD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6" name="Vrije vorm: vorm 45">
                <a:extLst>
                  <a:ext uri="{FF2B5EF4-FFF2-40B4-BE49-F238E27FC236}">
                    <a16:creationId xmlns:a16="http://schemas.microsoft.com/office/drawing/2014/main" id="{902C55D4-12AA-18D9-4339-60B0ECF3068C}"/>
                  </a:ext>
                </a:extLst>
              </p:cNvPr>
              <p:cNvSpPr/>
              <p:nvPr/>
            </p:nvSpPr>
            <p:spPr>
              <a:xfrm>
                <a:off x="2829406" y="1717488"/>
                <a:ext cx="277812" cy="476924"/>
              </a:xfrm>
              <a:custGeom>
                <a:avLst/>
                <a:gdLst>
                  <a:gd name="connsiteX0" fmla="*/ 0 w 277812"/>
                  <a:gd name="connsiteY0" fmla="*/ 12791 h 476924"/>
                  <a:gd name="connsiteX1" fmla="*/ 58497 w 277812"/>
                  <a:gd name="connsiteY1" fmla="*/ 135942 h 476924"/>
                  <a:gd name="connsiteX2" fmla="*/ 120073 w 277812"/>
                  <a:gd name="connsiteY2" fmla="*/ 228306 h 476924"/>
                  <a:gd name="connsiteX3" fmla="*/ 144703 w 277812"/>
                  <a:gd name="connsiteY3" fmla="*/ 332985 h 476924"/>
                  <a:gd name="connsiteX4" fmla="*/ 157018 w 277812"/>
                  <a:gd name="connsiteY4" fmla="*/ 369930 h 476924"/>
                  <a:gd name="connsiteX5" fmla="*/ 221673 w 277812"/>
                  <a:gd name="connsiteY5" fmla="*/ 437664 h 476924"/>
                  <a:gd name="connsiteX6" fmla="*/ 249382 w 277812"/>
                  <a:gd name="connsiteY6" fmla="*/ 471530 h 476924"/>
                  <a:gd name="connsiteX7" fmla="*/ 277091 w 277812"/>
                  <a:gd name="connsiteY7" fmla="*/ 323748 h 476924"/>
                  <a:gd name="connsiteX8" fmla="*/ 218594 w 277812"/>
                  <a:gd name="connsiteY8" fmla="*/ 197518 h 476924"/>
                  <a:gd name="connsiteX9" fmla="*/ 144703 w 277812"/>
                  <a:gd name="connsiteY9" fmla="*/ 114391 h 476924"/>
                  <a:gd name="connsiteX10" fmla="*/ 98521 w 277812"/>
                  <a:gd name="connsiteY10" fmla="*/ 31264 h 476924"/>
                  <a:gd name="connsiteX11" fmla="*/ 58497 w 277812"/>
                  <a:gd name="connsiteY11" fmla="*/ 6633 h 476924"/>
                  <a:gd name="connsiteX12" fmla="*/ 0 w 277812"/>
                  <a:gd name="connsiteY12" fmla="*/ 12791 h 47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7812" h="476924">
                    <a:moveTo>
                      <a:pt x="0" y="12791"/>
                    </a:moveTo>
                    <a:cubicBezTo>
                      <a:pt x="0" y="34342"/>
                      <a:pt x="38485" y="100023"/>
                      <a:pt x="58497" y="135942"/>
                    </a:cubicBezTo>
                    <a:cubicBezTo>
                      <a:pt x="78509" y="171861"/>
                      <a:pt x="105705" y="195466"/>
                      <a:pt x="120073" y="228306"/>
                    </a:cubicBezTo>
                    <a:cubicBezTo>
                      <a:pt x="134441" y="261146"/>
                      <a:pt x="138546" y="309381"/>
                      <a:pt x="144703" y="332985"/>
                    </a:cubicBezTo>
                    <a:cubicBezTo>
                      <a:pt x="150861" y="356589"/>
                      <a:pt x="144190" y="352483"/>
                      <a:pt x="157018" y="369930"/>
                    </a:cubicBezTo>
                    <a:cubicBezTo>
                      <a:pt x="169846" y="387377"/>
                      <a:pt x="206279" y="420731"/>
                      <a:pt x="221673" y="437664"/>
                    </a:cubicBezTo>
                    <a:cubicBezTo>
                      <a:pt x="237067" y="454597"/>
                      <a:pt x="240146" y="490516"/>
                      <a:pt x="249382" y="471530"/>
                    </a:cubicBezTo>
                    <a:cubicBezTo>
                      <a:pt x="258618" y="452544"/>
                      <a:pt x="282222" y="369417"/>
                      <a:pt x="277091" y="323748"/>
                    </a:cubicBezTo>
                    <a:cubicBezTo>
                      <a:pt x="271960" y="278079"/>
                      <a:pt x="240659" y="232411"/>
                      <a:pt x="218594" y="197518"/>
                    </a:cubicBezTo>
                    <a:cubicBezTo>
                      <a:pt x="196529" y="162625"/>
                      <a:pt x="164715" y="142100"/>
                      <a:pt x="144703" y="114391"/>
                    </a:cubicBezTo>
                    <a:cubicBezTo>
                      <a:pt x="124691" y="86682"/>
                      <a:pt x="112889" y="49224"/>
                      <a:pt x="98521" y="31264"/>
                    </a:cubicBezTo>
                    <a:cubicBezTo>
                      <a:pt x="84153" y="13304"/>
                      <a:pt x="73891" y="10738"/>
                      <a:pt x="58497" y="6633"/>
                    </a:cubicBezTo>
                    <a:cubicBezTo>
                      <a:pt x="43103" y="2528"/>
                      <a:pt x="0" y="-8760"/>
                      <a:pt x="0" y="12791"/>
                    </a:cubicBezTo>
                    <a:close/>
                  </a:path>
                </a:pathLst>
              </a:custGeom>
              <a:solidFill>
                <a:srgbClr val="A9BEE4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7" name="Vrije vorm: vorm 46">
                <a:extLst>
                  <a:ext uri="{FF2B5EF4-FFF2-40B4-BE49-F238E27FC236}">
                    <a16:creationId xmlns:a16="http://schemas.microsoft.com/office/drawing/2014/main" id="{B87316FF-9413-02D0-C653-F5985A8F5402}"/>
                  </a:ext>
                </a:extLst>
              </p:cNvPr>
              <p:cNvSpPr/>
              <p:nvPr/>
            </p:nvSpPr>
            <p:spPr>
              <a:xfrm>
                <a:off x="1894747" y="2835461"/>
                <a:ext cx="69183" cy="210593"/>
              </a:xfrm>
              <a:custGeom>
                <a:avLst/>
                <a:gdLst>
                  <a:gd name="connsiteX0" fmla="*/ 66441 w 69183"/>
                  <a:gd name="connsiteY0" fmla="*/ 103 h 210593"/>
                  <a:gd name="connsiteX1" fmla="*/ 57205 w 69183"/>
                  <a:gd name="connsiteY1" fmla="*/ 92466 h 210593"/>
                  <a:gd name="connsiteX2" fmla="*/ 57205 w 69183"/>
                  <a:gd name="connsiteY2" fmla="*/ 172515 h 210593"/>
                  <a:gd name="connsiteX3" fmla="*/ 57205 w 69183"/>
                  <a:gd name="connsiteY3" fmla="*/ 209460 h 210593"/>
                  <a:gd name="connsiteX4" fmla="*/ 14101 w 69183"/>
                  <a:gd name="connsiteY4" fmla="*/ 132491 h 210593"/>
                  <a:gd name="connsiteX5" fmla="*/ 1786 w 69183"/>
                  <a:gd name="connsiteY5" fmla="*/ 110939 h 210593"/>
                  <a:gd name="connsiteX6" fmla="*/ 66441 w 69183"/>
                  <a:gd name="connsiteY6" fmla="*/ 103 h 21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183" h="210593">
                    <a:moveTo>
                      <a:pt x="66441" y="103"/>
                    </a:moveTo>
                    <a:cubicBezTo>
                      <a:pt x="75678" y="-2976"/>
                      <a:pt x="58744" y="63731"/>
                      <a:pt x="57205" y="92466"/>
                    </a:cubicBezTo>
                    <a:cubicBezTo>
                      <a:pt x="55666" y="121201"/>
                      <a:pt x="57205" y="172515"/>
                      <a:pt x="57205" y="172515"/>
                    </a:cubicBezTo>
                    <a:cubicBezTo>
                      <a:pt x="57205" y="192014"/>
                      <a:pt x="64389" y="216131"/>
                      <a:pt x="57205" y="209460"/>
                    </a:cubicBezTo>
                    <a:cubicBezTo>
                      <a:pt x="50021" y="202789"/>
                      <a:pt x="23338" y="148911"/>
                      <a:pt x="14101" y="132491"/>
                    </a:cubicBezTo>
                    <a:cubicBezTo>
                      <a:pt x="4864" y="116071"/>
                      <a:pt x="-3858" y="130438"/>
                      <a:pt x="1786" y="110939"/>
                    </a:cubicBezTo>
                    <a:cubicBezTo>
                      <a:pt x="7430" y="91440"/>
                      <a:pt x="57204" y="3182"/>
                      <a:pt x="66441" y="103"/>
                    </a:cubicBezTo>
                    <a:close/>
                  </a:path>
                </a:pathLst>
              </a:custGeom>
              <a:solidFill>
                <a:srgbClr val="2B614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8" name="Vrije vorm: vorm 47">
                <a:extLst>
                  <a:ext uri="{FF2B5EF4-FFF2-40B4-BE49-F238E27FC236}">
                    <a16:creationId xmlns:a16="http://schemas.microsoft.com/office/drawing/2014/main" id="{03F054D9-BDCB-A0BF-820E-5E3AEF553D32}"/>
                  </a:ext>
                </a:extLst>
              </p:cNvPr>
              <p:cNvSpPr/>
              <p:nvPr/>
            </p:nvSpPr>
            <p:spPr>
              <a:xfrm>
                <a:off x="2125995" y="2844603"/>
                <a:ext cx="365276" cy="506490"/>
              </a:xfrm>
              <a:custGeom>
                <a:avLst/>
                <a:gdLst>
                  <a:gd name="connsiteX0" fmla="*/ 13763 w 365276"/>
                  <a:gd name="connsiteY0" fmla="*/ 197 h 506490"/>
                  <a:gd name="connsiteX1" fmla="*/ 7605 w 365276"/>
                  <a:gd name="connsiteY1" fmla="*/ 80245 h 506490"/>
                  <a:gd name="connsiteX2" fmla="*/ 44550 w 365276"/>
                  <a:gd name="connsiteY2" fmla="*/ 138742 h 506490"/>
                  <a:gd name="connsiteX3" fmla="*/ 69181 w 365276"/>
                  <a:gd name="connsiteY3" fmla="*/ 234185 h 506490"/>
                  <a:gd name="connsiteX4" fmla="*/ 121520 w 365276"/>
                  <a:gd name="connsiteY4" fmla="*/ 338864 h 506490"/>
                  <a:gd name="connsiteX5" fmla="*/ 195411 w 365276"/>
                  <a:gd name="connsiteY5" fmla="*/ 425070 h 506490"/>
                  <a:gd name="connsiteX6" fmla="*/ 220041 w 365276"/>
                  <a:gd name="connsiteY6" fmla="*/ 471252 h 506490"/>
                  <a:gd name="connsiteX7" fmla="*/ 297011 w 365276"/>
                  <a:gd name="connsiteY7" fmla="*/ 483567 h 506490"/>
                  <a:gd name="connsiteX8" fmla="*/ 358587 w 365276"/>
                  <a:gd name="connsiteY8" fmla="*/ 505118 h 506490"/>
                  <a:gd name="connsiteX9" fmla="*/ 346272 w 365276"/>
                  <a:gd name="connsiteY9" fmla="*/ 440464 h 506490"/>
                  <a:gd name="connsiteX10" fmla="*/ 204647 w 365276"/>
                  <a:gd name="connsiteY10" fmla="*/ 286524 h 506490"/>
                  <a:gd name="connsiteX11" fmla="*/ 164623 w 365276"/>
                  <a:gd name="connsiteY11" fmla="*/ 194161 h 506490"/>
                  <a:gd name="connsiteX12" fmla="*/ 146150 w 365276"/>
                  <a:gd name="connsiteY12" fmla="*/ 104876 h 506490"/>
                  <a:gd name="connsiteX13" fmla="*/ 13763 w 365276"/>
                  <a:gd name="connsiteY13" fmla="*/ 197 h 506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5276" h="506490">
                    <a:moveTo>
                      <a:pt x="13763" y="197"/>
                    </a:moveTo>
                    <a:cubicBezTo>
                      <a:pt x="-9328" y="-3908"/>
                      <a:pt x="2474" y="57154"/>
                      <a:pt x="7605" y="80245"/>
                    </a:cubicBezTo>
                    <a:cubicBezTo>
                      <a:pt x="12736" y="103336"/>
                      <a:pt x="34287" y="113085"/>
                      <a:pt x="44550" y="138742"/>
                    </a:cubicBezTo>
                    <a:cubicBezTo>
                      <a:pt x="54813" y="164399"/>
                      <a:pt x="56353" y="200831"/>
                      <a:pt x="69181" y="234185"/>
                    </a:cubicBezTo>
                    <a:cubicBezTo>
                      <a:pt x="82009" y="267539"/>
                      <a:pt x="100482" y="307050"/>
                      <a:pt x="121520" y="338864"/>
                    </a:cubicBezTo>
                    <a:cubicBezTo>
                      <a:pt x="142558" y="370678"/>
                      <a:pt x="178991" y="403005"/>
                      <a:pt x="195411" y="425070"/>
                    </a:cubicBezTo>
                    <a:cubicBezTo>
                      <a:pt x="211831" y="447135"/>
                      <a:pt x="203108" y="461503"/>
                      <a:pt x="220041" y="471252"/>
                    </a:cubicBezTo>
                    <a:cubicBezTo>
                      <a:pt x="236974" y="481001"/>
                      <a:pt x="273920" y="477923"/>
                      <a:pt x="297011" y="483567"/>
                    </a:cubicBezTo>
                    <a:cubicBezTo>
                      <a:pt x="320102" y="489211"/>
                      <a:pt x="350377" y="512302"/>
                      <a:pt x="358587" y="505118"/>
                    </a:cubicBezTo>
                    <a:cubicBezTo>
                      <a:pt x="366797" y="497934"/>
                      <a:pt x="371929" y="476896"/>
                      <a:pt x="346272" y="440464"/>
                    </a:cubicBezTo>
                    <a:cubicBezTo>
                      <a:pt x="320615" y="404032"/>
                      <a:pt x="234922" y="327575"/>
                      <a:pt x="204647" y="286524"/>
                    </a:cubicBezTo>
                    <a:cubicBezTo>
                      <a:pt x="174372" y="245474"/>
                      <a:pt x="174372" y="224435"/>
                      <a:pt x="164623" y="194161"/>
                    </a:cubicBezTo>
                    <a:cubicBezTo>
                      <a:pt x="154874" y="163887"/>
                      <a:pt x="165136" y="132072"/>
                      <a:pt x="146150" y="104876"/>
                    </a:cubicBezTo>
                    <a:cubicBezTo>
                      <a:pt x="127164" y="77680"/>
                      <a:pt x="36854" y="4302"/>
                      <a:pt x="13763" y="197"/>
                    </a:cubicBezTo>
                    <a:close/>
                  </a:path>
                </a:pathLst>
              </a:custGeom>
              <a:solidFill>
                <a:srgbClr val="8CC6B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9" name="Vrije vorm: vorm 48">
                <a:extLst>
                  <a:ext uri="{FF2B5EF4-FFF2-40B4-BE49-F238E27FC236}">
                    <a16:creationId xmlns:a16="http://schemas.microsoft.com/office/drawing/2014/main" id="{3E772583-4C6F-EDF7-79AD-E4EA7C03EAB1}"/>
                  </a:ext>
                </a:extLst>
              </p:cNvPr>
              <p:cNvSpPr/>
              <p:nvPr/>
            </p:nvSpPr>
            <p:spPr>
              <a:xfrm>
                <a:off x="2754825" y="2386061"/>
                <a:ext cx="441046" cy="265277"/>
              </a:xfrm>
              <a:custGeom>
                <a:avLst/>
                <a:gdLst>
                  <a:gd name="connsiteX0" fmla="*/ 690 w 441046"/>
                  <a:gd name="connsiteY0" fmla="*/ 12315 h 265277"/>
                  <a:gd name="connsiteX1" fmla="*/ 120763 w 441046"/>
                  <a:gd name="connsiteY1" fmla="*/ 116994 h 265277"/>
                  <a:gd name="connsiteX2" fmla="*/ 262387 w 441046"/>
                  <a:gd name="connsiteY2" fmla="*/ 193963 h 265277"/>
                  <a:gd name="connsiteX3" fmla="*/ 376302 w 441046"/>
                  <a:gd name="connsiteY3" fmla="*/ 249381 h 265277"/>
                  <a:gd name="connsiteX4" fmla="*/ 407090 w 441046"/>
                  <a:gd name="connsiteY4" fmla="*/ 261697 h 265277"/>
                  <a:gd name="connsiteX5" fmla="*/ 440957 w 441046"/>
                  <a:gd name="connsiteY5" fmla="*/ 193963 h 265277"/>
                  <a:gd name="connsiteX6" fmla="*/ 413248 w 441046"/>
                  <a:gd name="connsiteY6" fmla="*/ 172412 h 265277"/>
                  <a:gd name="connsiteX7" fmla="*/ 314727 w 441046"/>
                  <a:gd name="connsiteY7" fmla="*/ 113915 h 265277"/>
                  <a:gd name="connsiteX8" fmla="*/ 234678 w 441046"/>
                  <a:gd name="connsiteY8" fmla="*/ 43103 h 265277"/>
                  <a:gd name="connsiteX9" fmla="*/ 176181 w 441046"/>
                  <a:gd name="connsiteY9" fmla="*/ 6157 h 265277"/>
                  <a:gd name="connsiteX10" fmla="*/ 690 w 441046"/>
                  <a:gd name="connsiteY10" fmla="*/ 12315 h 265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1046" h="265277">
                    <a:moveTo>
                      <a:pt x="690" y="12315"/>
                    </a:moveTo>
                    <a:cubicBezTo>
                      <a:pt x="-8546" y="30788"/>
                      <a:pt x="77147" y="86719"/>
                      <a:pt x="120763" y="116994"/>
                    </a:cubicBezTo>
                    <a:cubicBezTo>
                      <a:pt x="164379" y="147269"/>
                      <a:pt x="219797" y="171899"/>
                      <a:pt x="262387" y="193963"/>
                    </a:cubicBezTo>
                    <a:cubicBezTo>
                      <a:pt x="304977" y="216027"/>
                      <a:pt x="352185" y="238092"/>
                      <a:pt x="376302" y="249381"/>
                    </a:cubicBezTo>
                    <a:cubicBezTo>
                      <a:pt x="400419" y="260670"/>
                      <a:pt x="396314" y="270933"/>
                      <a:pt x="407090" y="261697"/>
                    </a:cubicBezTo>
                    <a:cubicBezTo>
                      <a:pt x="417866" y="252461"/>
                      <a:pt x="439931" y="208844"/>
                      <a:pt x="440957" y="193963"/>
                    </a:cubicBezTo>
                    <a:cubicBezTo>
                      <a:pt x="441983" y="179082"/>
                      <a:pt x="434286" y="185753"/>
                      <a:pt x="413248" y="172412"/>
                    </a:cubicBezTo>
                    <a:cubicBezTo>
                      <a:pt x="392210" y="159071"/>
                      <a:pt x="344489" y="135466"/>
                      <a:pt x="314727" y="113915"/>
                    </a:cubicBezTo>
                    <a:cubicBezTo>
                      <a:pt x="284965" y="92364"/>
                      <a:pt x="257769" y="61063"/>
                      <a:pt x="234678" y="43103"/>
                    </a:cubicBezTo>
                    <a:cubicBezTo>
                      <a:pt x="211587" y="25143"/>
                      <a:pt x="206969" y="12315"/>
                      <a:pt x="176181" y="6157"/>
                    </a:cubicBezTo>
                    <a:cubicBezTo>
                      <a:pt x="145393" y="-1"/>
                      <a:pt x="9926" y="-6158"/>
                      <a:pt x="690" y="12315"/>
                    </a:cubicBezTo>
                    <a:close/>
                  </a:path>
                </a:pathLst>
              </a:custGeom>
              <a:solidFill>
                <a:srgbClr val="BED97B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0" name="Vrije vorm: vorm 49">
                <a:extLst>
                  <a:ext uri="{FF2B5EF4-FFF2-40B4-BE49-F238E27FC236}">
                    <a16:creationId xmlns:a16="http://schemas.microsoft.com/office/drawing/2014/main" id="{2F21FCE4-BE57-9722-C145-E46A7FA10554}"/>
                  </a:ext>
                </a:extLst>
              </p:cNvPr>
              <p:cNvSpPr/>
              <p:nvPr/>
            </p:nvSpPr>
            <p:spPr>
              <a:xfrm>
                <a:off x="3125763" y="2187431"/>
                <a:ext cx="322661" cy="562052"/>
              </a:xfrm>
              <a:custGeom>
                <a:avLst/>
                <a:gdLst>
                  <a:gd name="connsiteX0" fmla="*/ 322479 w 322661"/>
                  <a:gd name="connsiteY0" fmla="*/ 106266 h 562052"/>
                  <a:gd name="connsiteX1" fmla="*/ 276298 w 322661"/>
                  <a:gd name="connsiteY1" fmla="*/ 281757 h 562052"/>
                  <a:gd name="connsiteX2" fmla="*/ 239352 w 322661"/>
                  <a:gd name="connsiteY2" fmla="*/ 395672 h 562052"/>
                  <a:gd name="connsiteX3" fmla="*/ 174698 w 322661"/>
                  <a:gd name="connsiteY3" fmla="*/ 463405 h 562052"/>
                  <a:gd name="connsiteX4" fmla="*/ 8443 w 322661"/>
                  <a:gd name="connsiteY4" fmla="*/ 561927 h 562052"/>
                  <a:gd name="connsiteX5" fmla="*/ 26916 w 322661"/>
                  <a:gd name="connsiteY5" fmla="*/ 441854 h 562052"/>
                  <a:gd name="connsiteX6" fmla="*/ 48467 w 322661"/>
                  <a:gd name="connsiteY6" fmla="*/ 401830 h 562052"/>
                  <a:gd name="connsiteX7" fmla="*/ 162382 w 322661"/>
                  <a:gd name="connsiteY7" fmla="*/ 318702 h 562052"/>
                  <a:gd name="connsiteX8" fmla="*/ 248589 w 322661"/>
                  <a:gd name="connsiteY8" fmla="*/ 207866 h 562052"/>
                  <a:gd name="connsiteX9" fmla="*/ 270140 w 322661"/>
                  <a:gd name="connsiteY9" fmla="*/ 63163 h 562052"/>
                  <a:gd name="connsiteX10" fmla="*/ 291692 w 322661"/>
                  <a:gd name="connsiteY10" fmla="*/ 1587 h 562052"/>
                  <a:gd name="connsiteX11" fmla="*/ 322479 w 322661"/>
                  <a:gd name="connsiteY11" fmla="*/ 106266 h 56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2661" h="562052">
                    <a:moveTo>
                      <a:pt x="322479" y="106266"/>
                    </a:moveTo>
                    <a:cubicBezTo>
                      <a:pt x="319913" y="152961"/>
                      <a:pt x="290152" y="233523"/>
                      <a:pt x="276298" y="281757"/>
                    </a:cubicBezTo>
                    <a:cubicBezTo>
                      <a:pt x="262444" y="329991"/>
                      <a:pt x="256285" y="365397"/>
                      <a:pt x="239352" y="395672"/>
                    </a:cubicBezTo>
                    <a:cubicBezTo>
                      <a:pt x="222419" y="425947"/>
                      <a:pt x="213183" y="435696"/>
                      <a:pt x="174698" y="463405"/>
                    </a:cubicBezTo>
                    <a:cubicBezTo>
                      <a:pt x="136213" y="491114"/>
                      <a:pt x="33073" y="565519"/>
                      <a:pt x="8443" y="561927"/>
                    </a:cubicBezTo>
                    <a:cubicBezTo>
                      <a:pt x="-16187" y="558335"/>
                      <a:pt x="20245" y="468537"/>
                      <a:pt x="26916" y="441854"/>
                    </a:cubicBezTo>
                    <a:cubicBezTo>
                      <a:pt x="33587" y="415171"/>
                      <a:pt x="25889" y="422355"/>
                      <a:pt x="48467" y="401830"/>
                    </a:cubicBezTo>
                    <a:cubicBezTo>
                      <a:pt x="71045" y="381305"/>
                      <a:pt x="129028" y="351029"/>
                      <a:pt x="162382" y="318702"/>
                    </a:cubicBezTo>
                    <a:cubicBezTo>
                      <a:pt x="195736" y="286375"/>
                      <a:pt x="230629" y="250456"/>
                      <a:pt x="248589" y="207866"/>
                    </a:cubicBezTo>
                    <a:cubicBezTo>
                      <a:pt x="266549" y="165276"/>
                      <a:pt x="262956" y="97543"/>
                      <a:pt x="270140" y="63163"/>
                    </a:cubicBezTo>
                    <a:cubicBezTo>
                      <a:pt x="277324" y="28783"/>
                      <a:pt x="283482" y="-8162"/>
                      <a:pt x="291692" y="1587"/>
                    </a:cubicBezTo>
                    <a:cubicBezTo>
                      <a:pt x="299902" y="11336"/>
                      <a:pt x="325045" y="59571"/>
                      <a:pt x="322479" y="106266"/>
                    </a:cubicBezTo>
                    <a:close/>
                  </a:path>
                </a:pathLst>
              </a:custGeom>
              <a:solidFill>
                <a:srgbClr val="E3061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1" name="Vrije vorm: vorm 50">
                <a:extLst>
                  <a:ext uri="{FF2B5EF4-FFF2-40B4-BE49-F238E27FC236}">
                    <a16:creationId xmlns:a16="http://schemas.microsoft.com/office/drawing/2014/main" id="{B39A261A-DA43-BC4E-5933-439653D78B85}"/>
                  </a:ext>
                </a:extLst>
              </p:cNvPr>
              <p:cNvSpPr/>
              <p:nvPr/>
            </p:nvSpPr>
            <p:spPr>
              <a:xfrm>
                <a:off x="2989563" y="2369955"/>
                <a:ext cx="209686" cy="148822"/>
              </a:xfrm>
              <a:custGeom>
                <a:avLst/>
                <a:gdLst>
                  <a:gd name="connsiteX0" fmla="*/ 3019 w 216100"/>
                  <a:gd name="connsiteY0" fmla="*/ 42190 h 150275"/>
                  <a:gd name="connsiteX1" fmla="*/ 83067 w 216100"/>
                  <a:gd name="connsiteY1" fmla="*/ 100687 h 150275"/>
                  <a:gd name="connsiteX2" fmla="*/ 190825 w 216100"/>
                  <a:gd name="connsiteY2" fmla="*/ 149947 h 150275"/>
                  <a:gd name="connsiteX3" fmla="*/ 203140 w 216100"/>
                  <a:gd name="connsiteY3" fmla="*/ 76057 h 150275"/>
                  <a:gd name="connsiteX4" fmla="*/ 215455 w 216100"/>
                  <a:gd name="connsiteY4" fmla="*/ 11402 h 150275"/>
                  <a:gd name="connsiteX5" fmla="*/ 190825 w 216100"/>
                  <a:gd name="connsiteY5" fmla="*/ 2166 h 150275"/>
                  <a:gd name="connsiteX6" fmla="*/ 3019 w 216100"/>
                  <a:gd name="connsiteY6" fmla="*/ 42190 h 150275"/>
                  <a:gd name="connsiteX0" fmla="*/ 3019 w 209686"/>
                  <a:gd name="connsiteY0" fmla="*/ 40737 h 148822"/>
                  <a:gd name="connsiteX1" fmla="*/ 83067 w 209686"/>
                  <a:gd name="connsiteY1" fmla="*/ 99234 h 148822"/>
                  <a:gd name="connsiteX2" fmla="*/ 190825 w 209686"/>
                  <a:gd name="connsiteY2" fmla="*/ 148494 h 148822"/>
                  <a:gd name="connsiteX3" fmla="*/ 203140 w 209686"/>
                  <a:gd name="connsiteY3" fmla="*/ 74604 h 148822"/>
                  <a:gd name="connsiteX4" fmla="*/ 190825 w 209686"/>
                  <a:gd name="connsiteY4" fmla="*/ 713 h 148822"/>
                  <a:gd name="connsiteX5" fmla="*/ 3019 w 209686"/>
                  <a:gd name="connsiteY5" fmla="*/ 40737 h 14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686" h="148822">
                    <a:moveTo>
                      <a:pt x="3019" y="40737"/>
                    </a:moveTo>
                    <a:cubicBezTo>
                      <a:pt x="-14941" y="57157"/>
                      <a:pt x="51766" y="81275"/>
                      <a:pt x="83067" y="99234"/>
                    </a:cubicBezTo>
                    <a:cubicBezTo>
                      <a:pt x="114368" y="117193"/>
                      <a:pt x="170813" y="152599"/>
                      <a:pt x="190825" y="148494"/>
                    </a:cubicBezTo>
                    <a:cubicBezTo>
                      <a:pt x="210837" y="144389"/>
                      <a:pt x="203140" y="99234"/>
                      <a:pt x="203140" y="74604"/>
                    </a:cubicBezTo>
                    <a:cubicBezTo>
                      <a:pt x="203140" y="49974"/>
                      <a:pt x="224178" y="6357"/>
                      <a:pt x="190825" y="713"/>
                    </a:cubicBezTo>
                    <a:cubicBezTo>
                      <a:pt x="157472" y="-4931"/>
                      <a:pt x="20979" y="24317"/>
                      <a:pt x="3019" y="40737"/>
                    </a:cubicBezTo>
                    <a:close/>
                  </a:path>
                </a:pathLst>
              </a:custGeom>
              <a:solidFill>
                <a:srgbClr val="8ABD7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2" name="Vrije vorm: vorm 51">
                <a:extLst>
                  <a:ext uri="{FF2B5EF4-FFF2-40B4-BE49-F238E27FC236}">
                    <a16:creationId xmlns:a16="http://schemas.microsoft.com/office/drawing/2014/main" id="{2D17BA85-C444-400B-4FD5-73865611E696}"/>
                  </a:ext>
                </a:extLst>
              </p:cNvPr>
              <p:cNvSpPr/>
              <p:nvPr/>
            </p:nvSpPr>
            <p:spPr>
              <a:xfrm>
                <a:off x="3176816" y="2022610"/>
                <a:ext cx="174087" cy="545820"/>
              </a:xfrm>
              <a:custGeom>
                <a:avLst/>
                <a:gdLst>
                  <a:gd name="connsiteX0" fmla="*/ 135960 w 174087"/>
                  <a:gd name="connsiteY0" fmla="*/ 154 h 545820"/>
                  <a:gd name="connsiteX1" fmla="*/ 129802 w 174087"/>
                  <a:gd name="connsiteY1" fmla="*/ 80202 h 545820"/>
                  <a:gd name="connsiteX2" fmla="*/ 111329 w 174087"/>
                  <a:gd name="connsiteY2" fmla="*/ 117148 h 545820"/>
                  <a:gd name="connsiteX3" fmla="*/ 83620 w 174087"/>
                  <a:gd name="connsiteY3" fmla="*/ 221826 h 545820"/>
                  <a:gd name="connsiteX4" fmla="*/ 43596 w 174087"/>
                  <a:gd name="connsiteY4" fmla="*/ 329584 h 545820"/>
                  <a:gd name="connsiteX5" fmla="*/ 15887 w 174087"/>
                  <a:gd name="connsiteY5" fmla="*/ 378845 h 545820"/>
                  <a:gd name="connsiteX6" fmla="*/ 3572 w 174087"/>
                  <a:gd name="connsiteY6" fmla="*/ 452735 h 545820"/>
                  <a:gd name="connsiteX7" fmla="*/ 6651 w 174087"/>
                  <a:gd name="connsiteY7" fmla="*/ 545099 h 545820"/>
                  <a:gd name="connsiteX8" fmla="*/ 74384 w 174087"/>
                  <a:gd name="connsiteY8" fmla="*/ 486602 h 545820"/>
                  <a:gd name="connsiteX9" fmla="*/ 126723 w 174087"/>
                  <a:gd name="connsiteY9" fmla="*/ 329584 h 545820"/>
                  <a:gd name="connsiteX10" fmla="*/ 157511 w 174087"/>
                  <a:gd name="connsiteY10" fmla="*/ 234142 h 545820"/>
                  <a:gd name="connsiteX11" fmla="*/ 166748 w 174087"/>
                  <a:gd name="connsiteY11" fmla="*/ 120226 h 545820"/>
                  <a:gd name="connsiteX12" fmla="*/ 172905 w 174087"/>
                  <a:gd name="connsiteY12" fmla="*/ 61729 h 545820"/>
                  <a:gd name="connsiteX13" fmla="*/ 135960 w 174087"/>
                  <a:gd name="connsiteY13" fmla="*/ 154 h 545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4087" h="545820">
                    <a:moveTo>
                      <a:pt x="135960" y="154"/>
                    </a:moveTo>
                    <a:cubicBezTo>
                      <a:pt x="128776" y="3233"/>
                      <a:pt x="133907" y="60703"/>
                      <a:pt x="129802" y="80202"/>
                    </a:cubicBezTo>
                    <a:cubicBezTo>
                      <a:pt x="125697" y="99701"/>
                      <a:pt x="119026" y="93544"/>
                      <a:pt x="111329" y="117148"/>
                    </a:cubicBezTo>
                    <a:cubicBezTo>
                      <a:pt x="103632" y="140752"/>
                      <a:pt x="94909" y="186420"/>
                      <a:pt x="83620" y="221826"/>
                    </a:cubicBezTo>
                    <a:cubicBezTo>
                      <a:pt x="72331" y="257232"/>
                      <a:pt x="54885" y="303414"/>
                      <a:pt x="43596" y="329584"/>
                    </a:cubicBezTo>
                    <a:cubicBezTo>
                      <a:pt x="32307" y="355754"/>
                      <a:pt x="22558" y="358320"/>
                      <a:pt x="15887" y="378845"/>
                    </a:cubicBezTo>
                    <a:cubicBezTo>
                      <a:pt x="9216" y="399370"/>
                      <a:pt x="5111" y="425026"/>
                      <a:pt x="3572" y="452735"/>
                    </a:cubicBezTo>
                    <a:cubicBezTo>
                      <a:pt x="2033" y="480444"/>
                      <a:pt x="-5151" y="539455"/>
                      <a:pt x="6651" y="545099"/>
                    </a:cubicBezTo>
                    <a:cubicBezTo>
                      <a:pt x="18453" y="550743"/>
                      <a:pt x="54372" y="522521"/>
                      <a:pt x="74384" y="486602"/>
                    </a:cubicBezTo>
                    <a:cubicBezTo>
                      <a:pt x="94396" y="450683"/>
                      <a:pt x="112868" y="371661"/>
                      <a:pt x="126723" y="329584"/>
                    </a:cubicBezTo>
                    <a:cubicBezTo>
                      <a:pt x="140578" y="287507"/>
                      <a:pt x="150840" y="269035"/>
                      <a:pt x="157511" y="234142"/>
                    </a:cubicBezTo>
                    <a:cubicBezTo>
                      <a:pt x="164182" y="199249"/>
                      <a:pt x="164182" y="148961"/>
                      <a:pt x="166748" y="120226"/>
                    </a:cubicBezTo>
                    <a:cubicBezTo>
                      <a:pt x="169314" y="91491"/>
                      <a:pt x="177010" y="82767"/>
                      <a:pt x="172905" y="61729"/>
                    </a:cubicBezTo>
                    <a:cubicBezTo>
                      <a:pt x="168800" y="40691"/>
                      <a:pt x="143144" y="-2925"/>
                      <a:pt x="135960" y="154"/>
                    </a:cubicBezTo>
                    <a:close/>
                  </a:path>
                </a:pathLst>
              </a:custGeom>
              <a:solidFill>
                <a:srgbClr val="CE1C4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3" name="Vrije vorm: vorm 52">
                <a:extLst>
                  <a:ext uri="{FF2B5EF4-FFF2-40B4-BE49-F238E27FC236}">
                    <a16:creationId xmlns:a16="http://schemas.microsoft.com/office/drawing/2014/main" id="{B26A521B-1A8F-745C-C113-22E3EBEC464D}"/>
                  </a:ext>
                </a:extLst>
              </p:cNvPr>
              <p:cNvSpPr/>
              <p:nvPr/>
            </p:nvSpPr>
            <p:spPr>
              <a:xfrm>
                <a:off x="2307023" y="2991828"/>
                <a:ext cx="447083" cy="367704"/>
              </a:xfrm>
              <a:custGeom>
                <a:avLst/>
                <a:gdLst>
                  <a:gd name="connsiteX0" fmla="*/ 2068 w 447083"/>
                  <a:gd name="connsiteY0" fmla="*/ 3833 h 367704"/>
                  <a:gd name="connsiteX1" fmla="*/ 45171 w 447083"/>
                  <a:gd name="connsiteY1" fmla="*/ 123905 h 367704"/>
                  <a:gd name="connsiteX2" fmla="*/ 122141 w 447083"/>
                  <a:gd name="connsiteY2" fmla="*/ 203954 h 367704"/>
                  <a:gd name="connsiteX3" fmla="*/ 223741 w 447083"/>
                  <a:gd name="connsiteY3" fmla="*/ 284002 h 367704"/>
                  <a:gd name="connsiteX4" fmla="*/ 322262 w 447083"/>
                  <a:gd name="connsiteY4" fmla="*/ 364051 h 367704"/>
                  <a:gd name="connsiteX5" fmla="*/ 386916 w 447083"/>
                  <a:gd name="connsiteY5" fmla="*/ 354814 h 367704"/>
                  <a:gd name="connsiteX6" fmla="*/ 433098 w 447083"/>
                  <a:gd name="connsiteY6" fmla="*/ 360972 h 367704"/>
                  <a:gd name="connsiteX7" fmla="*/ 433098 w 447083"/>
                  <a:gd name="connsiteY7" fmla="*/ 296317 h 367704"/>
                  <a:gd name="connsiteX8" fmla="*/ 269922 w 447083"/>
                  <a:gd name="connsiteY8" fmla="*/ 240899 h 367704"/>
                  <a:gd name="connsiteX9" fmla="*/ 146771 w 447083"/>
                  <a:gd name="connsiteY9" fmla="*/ 90039 h 367704"/>
                  <a:gd name="connsiteX10" fmla="*/ 109825 w 447083"/>
                  <a:gd name="connsiteY10" fmla="*/ 34620 h 367704"/>
                  <a:gd name="connsiteX11" fmla="*/ 2068 w 447083"/>
                  <a:gd name="connsiteY11" fmla="*/ 3833 h 36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47083" h="367704">
                    <a:moveTo>
                      <a:pt x="2068" y="3833"/>
                    </a:moveTo>
                    <a:cubicBezTo>
                      <a:pt x="-8708" y="18714"/>
                      <a:pt x="25159" y="90552"/>
                      <a:pt x="45171" y="123905"/>
                    </a:cubicBezTo>
                    <a:cubicBezTo>
                      <a:pt x="65183" y="157258"/>
                      <a:pt x="92379" y="177271"/>
                      <a:pt x="122141" y="203954"/>
                    </a:cubicBezTo>
                    <a:cubicBezTo>
                      <a:pt x="151903" y="230637"/>
                      <a:pt x="223741" y="284002"/>
                      <a:pt x="223741" y="284002"/>
                    </a:cubicBezTo>
                    <a:cubicBezTo>
                      <a:pt x="257094" y="310685"/>
                      <a:pt x="295066" y="352249"/>
                      <a:pt x="322262" y="364051"/>
                    </a:cubicBezTo>
                    <a:cubicBezTo>
                      <a:pt x="349458" y="375853"/>
                      <a:pt x="368443" y="355327"/>
                      <a:pt x="386916" y="354814"/>
                    </a:cubicBezTo>
                    <a:cubicBezTo>
                      <a:pt x="405389" y="354301"/>
                      <a:pt x="425401" y="370721"/>
                      <a:pt x="433098" y="360972"/>
                    </a:cubicBezTo>
                    <a:cubicBezTo>
                      <a:pt x="440795" y="351223"/>
                      <a:pt x="460294" y="316329"/>
                      <a:pt x="433098" y="296317"/>
                    </a:cubicBezTo>
                    <a:cubicBezTo>
                      <a:pt x="405902" y="276305"/>
                      <a:pt x="317643" y="275279"/>
                      <a:pt x="269922" y="240899"/>
                    </a:cubicBezTo>
                    <a:cubicBezTo>
                      <a:pt x="222201" y="206519"/>
                      <a:pt x="173454" y="124419"/>
                      <a:pt x="146771" y="90039"/>
                    </a:cubicBezTo>
                    <a:cubicBezTo>
                      <a:pt x="120088" y="55659"/>
                      <a:pt x="131889" y="47961"/>
                      <a:pt x="109825" y="34620"/>
                    </a:cubicBezTo>
                    <a:cubicBezTo>
                      <a:pt x="87761" y="21279"/>
                      <a:pt x="12844" y="-11048"/>
                      <a:pt x="2068" y="3833"/>
                    </a:cubicBezTo>
                    <a:close/>
                  </a:path>
                </a:pathLst>
              </a:custGeom>
              <a:solidFill>
                <a:srgbClr val="66E1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4" name="Vrije vorm: vorm 53">
                <a:extLst>
                  <a:ext uri="{FF2B5EF4-FFF2-40B4-BE49-F238E27FC236}">
                    <a16:creationId xmlns:a16="http://schemas.microsoft.com/office/drawing/2014/main" id="{0BFD68A2-00AD-C22B-1B92-E2EF8CC4F455}"/>
                  </a:ext>
                </a:extLst>
              </p:cNvPr>
              <p:cNvSpPr/>
              <p:nvPr/>
            </p:nvSpPr>
            <p:spPr>
              <a:xfrm>
                <a:off x="2850509" y="2834291"/>
                <a:ext cx="535277" cy="213717"/>
              </a:xfrm>
              <a:custGeom>
                <a:avLst/>
                <a:gdLst>
                  <a:gd name="connsiteX0" fmla="*/ 129758 w 535277"/>
                  <a:gd name="connsiteY0" fmla="*/ 78242 h 213717"/>
                  <a:gd name="connsiteX1" fmla="*/ 15843 w 535277"/>
                  <a:gd name="connsiteY1" fmla="*/ 158291 h 213717"/>
                  <a:gd name="connsiteX2" fmla="*/ 12764 w 535277"/>
                  <a:gd name="connsiteY2" fmla="*/ 173685 h 213717"/>
                  <a:gd name="connsiteX3" fmla="*/ 126679 w 535277"/>
                  <a:gd name="connsiteY3" fmla="*/ 213709 h 213717"/>
                  <a:gd name="connsiteX4" fmla="*/ 286776 w 535277"/>
                  <a:gd name="connsiteY4" fmla="*/ 176764 h 213717"/>
                  <a:gd name="connsiteX5" fmla="*/ 416085 w 535277"/>
                  <a:gd name="connsiteY5" fmla="*/ 121345 h 213717"/>
                  <a:gd name="connsiteX6" fmla="*/ 489976 w 535277"/>
                  <a:gd name="connsiteY6" fmla="*/ 102873 h 213717"/>
                  <a:gd name="connsiteX7" fmla="*/ 533079 w 535277"/>
                  <a:gd name="connsiteY7" fmla="*/ 1273 h 213717"/>
                  <a:gd name="connsiteX8" fmla="*/ 422243 w 535277"/>
                  <a:gd name="connsiteY8" fmla="*/ 47454 h 213717"/>
                  <a:gd name="connsiteX9" fmla="*/ 203649 w 535277"/>
                  <a:gd name="connsiteY9" fmla="*/ 72085 h 213717"/>
                  <a:gd name="connsiteX10" fmla="*/ 129758 w 535277"/>
                  <a:gd name="connsiteY10" fmla="*/ 78242 h 21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5277" h="213717">
                    <a:moveTo>
                      <a:pt x="129758" y="78242"/>
                    </a:moveTo>
                    <a:cubicBezTo>
                      <a:pt x="98457" y="92610"/>
                      <a:pt x="35342" y="142384"/>
                      <a:pt x="15843" y="158291"/>
                    </a:cubicBezTo>
                    <a:cubicBezTo>
                      <a:pt x="-3656" y="174198"/>
                      <a:pt x="-5709" y="164449"/>
                      <a:pt x="12764" y="173685"/>
                    </a:cubicBezTo>
                    <a:cubicBezTo>
                      <a:pt x="31237" y="182921"/>
                      <a:pt x="81010" y="213196"/>
                      <a:pt x="126679" y="213709"/>
                    </a:cubicBezTo>
                    <a:cubicBezTo>
                      <a:pt x="172348" y="214222"/>
                      <a:pt x="238542" y="192158"/>
                      <a:pt x="286776" y="176764"/>
                    </a:cubicBezTo>
                    <a:cubicBezTo>
                      <a:pt x="335010" y="161370"/>
                      <a:pt x="382218" y="133660"/>
                      <a:pt x="416085" y="121345"/>
                    </a:cubicBezTo>
                    <a:cubicBezTo>
                      <a:pt x="449952" y="109030"/>
                      <a:pt x="470477" y="122885"/>
                      <a:pt x="489976" y="102873"/>
                    </a:cubicBezTo>
                    <a:cubicBezTo>
                      <a:pt x="509475" y="82861"/>
                      <a:pt x="544368" y="10509"/>
                      <a:pt x="533079" y="1273"/>
                    </a:cubicBezTo>
                    <a:cubicBezTo>
                      <a:pt x="521790" y="-7963"/>
                      <a:pt x="477148" y="35652"/>
                      <a:pt x="422243" y="47454"/>
                    </a:cubicBezTo>
                    <a:cubicBezTo>
                      <a:pt x="367338" y="59256"/>
                      <a:pt x="252910" y="67467"/>
                      <a:pt x="203649" y="72085"/>
                    </a:cubicBezTo>
                    <a:cubicBezTo>
                      <a:pt x="154388" y="76703"/>
                      <a:pt x="161059" y="63874"/>
                      <a:pt x="129758" y="78242"/>
                    </a:cubicBezTo>
                    <a:close/>
                  </a:path>
                </a:pathLst>
              </a:custGeom>
              <a:solidFill>
                <a:srgbClr val="1FDA6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5" name="Vrije vorm: vorm 54">
                <a:extLst>
                  <a:ext uri="{FF2B5EF4-FFF2-40B4-BE49-F238E27FC236}">
                    <a16:creationId xmlns:a16="http://schemas.microsoft.com/office/drawing/2014/main" id="{AEC0167E-F824-9486-77BD-D4A945785582}"/>
                  </a:ext>
                </a:extLst>
              </p:cNvPr>
              <p:cNvSpPr/>
              <p:nvPr/>
            </p:nvSpPr>
            <p:spPr>
              <a:xfrm>
                <a:off x="2672388" y="3035047"/>
                <a:ext cx="535973" cy="143147"/>
              </a:xfrm>
              <a:custGeom>
                <a:avLst/>
                <a:gdLst>
                  <a:gd name="connsiteX0" fmla="*/ 0 w 535973"/>
                  <a:gd name="connsiteY0" fmla="*/ 40662 h 143147"/>
                  <a:gd name="connsiteX1" fmla="*/ 95442 w 535973"/>
                  <a:gd name="connsiteY1" fmla="*/ 3717 h 143147"/>
                  <a:gd name="connsiteX2" fmla="*/ 184727 w 535973"/>
                  <a:gd name="connsiteY2" fmla="*/ 3717 h 143147"/>
                  <a:gd name="connsiteX3" fmla="*/ 292485 w 535973"/>
                  <a:gd name="connsiteY3" fmla="*/ 25268 h 143147"/>
                  <a:gd name="connsiteX4" fmla="*/ 391006 w 535973"/>
                  <a:gd name="connsiteY4" fmla="*/ 40662 h 143147"/>
                  <a:gd name="connsiteX5" fmla="*/ 471054 w 535973"/>
                  <a:gd name="connsiteY5" fmla="*/ 40662 h 143147"/>
                  <a:gd name="connsiteX6" fmla="*/ 535709 w 535973"/>
                  <a:gd name="connsiteY6" fmla="*/ 28347 h 143147"/>
                  <a:gd name="connsiteX7" fmla="*/ 446424 w 535973"/>
                  <a:gd name="connsiteY7" fmla="*/ 93001 h 143147"/>
                  <a:gd name="connsiteX8" fmla="*/ 298642 w 535973"/>
                  <a:gd name="connsiteY8" fmla="*/ 142262 h 143147"/>
                  <a:gd name="connsiteX9" fmla="*/ 193964 w 535973"/>
                  <a:gd name="connsiteY9" fmla="*/ 120711 h 143147"/>
                  <a:gd name="connsiteX10" fmla="*/ 95442 w 535973"/>
                  <a:gd name="connsiteY10" fmla="*/ 71450 h 143147"/>
                  <a:gd name="connsiteX11" fmla="*/ 0 w 535973"/>
                  <a:gd name="connsiteY11" fmla="*/ 40662 h 14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973" h="143147">
                    <a:moveTo>
                      <a:pt x="0" y="40662"/>
                    </a:moveTo>
                    <a:cubicBezTo>
                      <a:pt x="0" y="29373"/>
                      <a:pt x="64654" y="9874"/>
                      <a:pt x="95442" y="3717"/>
                    </a:cubicBezTo>
                    <a:cubicBezTo>
                      <a:pt x="126230" y="-2441"/>
                      <a:pt x="151887" y="125"/>
                      <a:pt x="184727" y="3717"/>
                    </a:cubicBezTo>
                    <a:cubicBezTo>
                      <a:pt x="217567" y="7309"/>
                      <a:pt x="258105" y="19110"/>
                      <a:pt x="292485" y="25268"/>
                    </a:cubicBezTo>
                    <a:cubicBezTo>
                      <a:pt x="326865" y="31426"/>
                      <a:pt x="361245" y="38096"/>
                      <a:pt x="391006" y="40662"/>
                    </a:cubicBezTo>
                    <a:cubicBezTo>
                      <a:pt x="420767" y="43228"/>
                      <a:pt x="446937" y="42715"/>
                      <a:pt x="471054" y="40662"/>
                    </a:cubicBezTo>
                    <a:cubicBezTo>
                      <a:pt x="495171" y="38609"/>
                      <a:pt x="539814" y="19624"/>
                      <a:pt x="535709" y="28347"/>
                    </a:cubicBezTo>
                    <a:cubicBezTo>
                      <a:pt x="531604" y="37070"/>
                      <a:pt x="485935" y="74015"/>
                      <a:pt x="446424" y="93001"/>
                    </a:cubicBezTo>
                    <a:cubicBezTo>
                      <a:pt x="406913" y="111987"/>
                      <a:pt x="340719" y="137644"/>
                      <a:pt x="298642" y="142262"/>
                    </a:cubicBezTo>
                    <a:cubicBezTo>
                      <a:pt x="256565" y="146880"/>
                      <a:pt x="227831" y="132513"/>
                      <a:pt x="193964" y="120711"/>
                    </a:cubicBezTo>
                    <a:cubicBezTo>
                      <a:pt x="160097" y="108909"/>
                      <a:pt x="129822" y="84278"/>
                      <a:pt x="95442" y="71450"/>
                    </a:cubicBezTo>
                    <a:cubicBezTo>
                      <a:pt x="61062" y="58622"/>
                      <a:pt x="0" y="51951"/>
                      <a:pt x="0" y="40662"/>
                    </a:cubicBezTo>
                    <a:close/>
                  </a:path>
                </a:pathLst>
              </a:custGeom>
              <a:solidFill>
                <a:srgbClr val="8CC6B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6" name="Vrije vorm: vorm 55">
                <a:extLst>
                  <a:ext uri="{FF2B5EF4-FFF2-40B4-BE49-F238E27FC236}">
                    <a16:creationId xmlns:a16="http://schemas.microsoft.com/office/drawing/2014/main" id="{54B0D264-1C40-95D8-17DF-3312CF05EE52}"/>
                  </a:ext>
                </a:extLst>
              </p:cNvPr>
              <p:cNvSpPr/>
              <p:nvPr/>
            </p:nvSpPr>
            <p:spPr>
              <a:xfrm>
                <a:off x="2472264" y="3051697"/>
                <a:ext cx="511089" cy="224494"/>
              </a:xfrm>
              <a:custGeom>
                <a:avLst/>
                <a:gdLst>
                  <a:gd name="connsiteX0" fmla="*/ 3 w 511089"/>
                  <a:gd name="connsiteY0" fmla="*/ 8618 h 224494"/>
                  <a:gd name="connsiteX1" fmla="*/ 89288 w 511089"/>
                  <a:gd name="connsiteY1" fmla="*/ 94824 h 224494"/>
                  <a:gd name="connsiteX2" fmla="*/ 206281 w 511089"/>
                  <a:gd name="connsiteY2" fmla="*/ 168715 h 224494"/>
                  <a:gd name="connsiteX3" fmla="*/ 301724 w 511089"/>
                  <a:gd name="connsiteY3" fmla="*/ 199503 h 224494"/>
                  <a:gd name="connsiteX4" fmla="*/ 406403 w 511089"/>
                  <a:gd name="connsiteY4" fmla="*/ 214897 h 224494"/>
                  <a:gd name="connsiteX5" fmla="*/ 480294 w 511089"/>
                  <a:gd name="connsiteY5" fmla="*/ 224133 h 224494"/>
                  <a:gd name="connsiteX6" fmla="*/ 508003 w 511089"/>
                  <a:gd name="connsiteY6" fmla="*/ 202582 h 224494"/>
                  <a:gd name="connsiteX7" fmla="*/ 412560 w 511089"/>
                  <a:gd name="connsiteY7" fmla="*/ 165636 h 224494"/>
                  <a:gd name="connsiteX8" fmla="*/ 323275 w 511089"/>
                  <a:gd name="connsiteY8" fmla="*/ 128691 h 224494"/>
                  <a:gd name="connsiteX9" fmla="*/ 249384 w 511089"/>
                  <a:gd name="connsiteY9" fmla="*/ 76351 h 224494"/>
                  <a:gd name="connsiteX10" fmla="*/ 190888 w 511089"/>
                  <a:gd name="connsiteY10" fmla="*/ 33248 h 224494"/>
                  <a:gd name="connsiteX11" fmla="*/ 92366 w 511089"/>
                  <a:gd name="connsiteY11" fmla="*/ 8618 h 224494"/>
                  <a:gd name="connsiteX12" fmla="*/ 3 w 511089"/>
                  <a:gd name="connsiteY12" fmla="*/ 8618 h 224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1089" h="224494">
                    <a:moveTo>
                      <a:pt x="3" y="8618"/>
                    </a:moveTo>
                    <a:cubicBezTo>
                      <a:pt x="-510" y="22986"/>
                      <a:pt x="54908" y="68141"/>
                      <a:pt x="89288" y="94824"/>
                    </a:cubicBezTo>
                    <a:cubicBezTo>
                      <a:pt x="123668" y="121507"/>
                      <a:pt x="170875" y="151269"/>
                      <a:pt x="206281" y="168715"/>
                    </a:cubicBezTo>
                    <a:cubicBezTo>
                      <a:pt x="241687" y="186162"/>
                      <a:pt x="268370" y="191806"/>
                      <a:pt x="301724" y="199503"/>
                    </a:cubicBezTo>
                    <a:cubicBezTo>
                      <a:pt x="335078" y="207200"/>
                      <a:pt x="376641" y="210792"/>
                      <a:pt x="406403" y="214897"/>
                    </a:cubicBezTo>
                    <a:cubicBezTo>
                      <a:pt x="436165" y="219002"/>
                      <a:pt x="463361" y="226185"/>
                      <a:pt x="480294" y="224133"/>
                    </a:cubicBezTo>
                    <a:cubicBezTo>
                      <a:pt x="497227" y="222081"/>
                      <a:pt x="519292" y="212331"/>
                      <a:pt x="508003" y="202582"/>
                    </a:cubicBezTo>
                    <a:cubicBezTo>
                      <a:pt x="496714" y="192833"/>
                      <a:pt x="412560" y="165636"/>
                      <a:pt x="412560" y="165636"/>
                    </a:cubicBezTo>
                    <a:cubicBezTo>
                      <a:pt x="381772" y="153321"/>
                      <a:pt x="350471" y="143572"/>
                      <a:pt x="323275" y="128691"/>
                    </a:cubicBezTo>
                    <a:cubicBezTo>
                      <a:pt x="296079" y="113810"/>
                      <a:pt x="271449" y="92258"/>
                      <a:pt x="249384" y="76351"/>
                    </a:cubicBezTo>
                    <a:cubicBezTo>
                      <a:pt x="227319" y="60444"/>
                      <a:pt x="217058" y="44537"/>
                      <a:pt x="190888" y="33248"/>
                    </a:cubicBezTo>
                    <a:cubicBezTo>
                      <a:pt x="164718" y="21959"/>
                      <a:pt x="118536" y="16828"/>
                      <a:pt x="92366" y="8618"/>
                    </a:cubicBezTo>
                    <a:cubicBezTo>
                      <a:pt x="66196" y="408"/>
                      <a:pt x="516" y="-5750"/>
                      <a:pt x="3" y="8618"/>
                    </a:cubicBezTo>
                    <a:close/>
                  </a:path>
                </a:pathLst>
              </a:custGeom>
              <a:solidFill>
                <a:srgbClr val="4BA97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57" name="Vrije vorm: vorm 56">
                <a:extLst>
                  <a:ext uri="{FF2B5EF4-FFF2-40B4-BE49-F238E27FC236}">
                    <a16:creationId xmlns:a16="http://schemas.microsoft.com/office/drawing/2014/main" id="{62C0CE93-03F9-020E-31F6-C4E306920A5E}"/>
                  </a:ext>
                </a:extLst>
              </p:cNvPr>
              <p:cNvSpPr/>
              <p:nvPr/>
            </p:nvSpPr>
            <p:spPr>
              <a:xfrm>
                <a:off x="3111695" y="1892988"/>
                <a:ext cx="126456" cy="477486"/>
              </a:xfrm>
              <a:custGeom>
                <a:avLst/>
                <a:gdLst>
                  <a:gd name="connsiteX0" fmla="*/ 13275 w 126456"/>
                  <a:gd name="connsiteY0" fmla="*/ 467 h 477486"/>
                  <a:gd name="connsiteX1" fmla="*/ 22511 w 126456"/>
                  <a:gd name="connsiteY1" fmla="*/ 142091 h 477486"/>
                  <a:gd name="connsiteX2" fmla="*/ 13275 w 126456"/>
                  <a:gd name="connsiteY2" fmla="*/ 277557 h 477486"/>
                  <a:gd name="connsiteX3" fmla="*/ 960 w 126456"/>
                  <a:gd name="connsiteY3" fmla="*/ 345291 h 477486"/>
                  <a:gd name="connsiteX4" fmla="*/ 40984 w 126456"/>
                  <a:gd name="connsiteY4" fmla="*/ 419182 h 477486"/>
                  <a:gd name="connsiteX5" fmla="*/ 68693 w 126456"/>
                  <a:gd name="connsiteY5" fmla="*/ 471521 h 477486"/>
                  <a:gd name="connsiteX6" fmla="*/ 121032 w 126456"/>
                  <a:gd name="connsiteY6" fmla="*/ 274479 h 477486"/>
                  <a:gd name="connsiteX7" fmla="*/ 124111 w 126456"/>
                  <a:gd name="connsiteY7" fmla="*/ 163642 h 477486"/>
                  <a:gd name="connsiteX8" fmla="*/ 114875 w 126456"/>
                  <a:gd name="connsiteY8" fmla="*/ 98988 h 477486"/>
                  <a:gd name="connsiteX9" fmla="*/ 13275 w 126456"/>
                  <a:gd name="connsiteY9" fmla="*/ 467 h 477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456" h="477486">
                    <a:moveTo>
                      <a:pt x="13275" y="467"/>
                    </a:moveTo>
                    <a:cubicBezTo>
                      <a:pt x="-2119" y="7651"/>
                      <a:pt x="22511" y="95909"/>
                      <a:pt x="22511" y="142091"/>
                    </a:cubicBezTo>
                    <a:cubicBezTo>
                      <a:pt x="22511" y="188273"/>
                      <a:pt x="16867" y="243691"/>
                      <a:pt x="13275" y="277557"/>
                    </a:cubicBezTo>
                    <a:cubicBezTo>
                      <a:pt x="9683" y="311423"/>
                      <a:pt x="-3658" y="321687"/>
                      <a:pt x="960" y="345291"/>
                    </a:cubicBezTo>
                    <a:cubicBezTo>
                      <a:pt x="5578" y="368895"/>
                      <a:pt x="29695" y="398144"/>
                      <a:pt x="40984" y="419182"/>
                    </a:cubicBezTo>
                    <a:cubicBezTo>
                      <a:pt x="52273" y="440220"/>
                      <a:pt x="55352" y="495638"/>
                      <a:pt x="68693" y="471521"/>
                    </a:cubicBezTo>
                    <a:cubicBezTo>
                      <a:pt x="82034" y="447404"/>
                      <a:pt x="111796" y="325792"/>
                      <a:pt x="121032" y="274479"/>
                    </a:cubicBezTo>
                    <a:cubicBezTo>
                      <a:pt x="130268" y="223166"/>
                      <a:pt x="125137" y="192890"/>
                      <a:pt x="124111" y="163642"/>
                    </a:cubicBezTo>
                    <a:cubicBezTo>
                      <a:pt x="123085" y="134394"/>
                      <a:pt x="126677" y="127210"/>
                      <a:pt x="114875" y="98988"/>
                    </a:cubicBezTo>
                    <a:cubicBezTo>
                      <a:pt x="103073" y="70766"/>
                      <a:pt x="28669" y="-6717"/>
                      <a:pt x="13275" y="467"/>
                    </a:cubicBezTo>
                    <a:close/>
                  </a:path>
                </a:pathLst>
              </a:custGeom>
              <a:solidFill>
                <a:srgbClr val="E0B9C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6" name="Vrije vorm: vorm 5">
              <a:extLst>
                <a:ext uri="{FF2B5EF4-FFF2-40B4-BE49-F238E27FC236}">
                  <a16:creationId xmlns:a16="http://schemas.microsoft.com/office/drawing/2014/main" id="{2C711058-A120-F3CC-1056-90B8F14B6799}"/>
                </a:ext>
              </a:extLst>
            </p:cNvPr>
            <p:cNvSpPr/>
            <p:nvPr/>
          </p:nvSpPr>
          <p:spPr>
            <a:xfrm>
              <a:off x="2786401" y="2801415"/>
              <a:ext cx="158651" cy="180538"/>
            </a:xfrm>
            <a:custGeom>
              <a:avLst/>
              <a:gdLst>
                <a:gd name="connsiteX0" fmla="*/ 547 w 158651"/>
                <a:gd name="connsiteY0" fmla="*/ 75851 h 180538"/>
                <a:gd name="connsiteX1" fmla="*/ 37418 w 158651"/>
                <a:gd name="connsiteY1" fmla="*/ 31606 h 180538"/>
                <a:gd name="connsiteX2" fmla="*/ 74289 w 158651"/>
                <a:gd name="connsiteY2" fmla="*/ 2109 h 180538"/>
                <a:gd name="connsiteX3" fmla="*/ 133282 w 158651"/>
                <a:gd name="connsiteY3" fmla="*/ 90600 h 180538"/>
                <a:gd name="connsiteX4" fmla="*/ 155405 w 158651"/>
                <a:gd name="connsiteY4" fmla="*/ 179090 h 180538"/>
                <a:gd name="connsiteX5" fmla="*/ 66915 w 158651"/>
                <a:gd name="connsiteY5" fmla="*/ 142219 h 180538"/>
                <a:gd name="connsiteX6" fmla="*/ 547 w 158651"/>
                <a:gd name="connsiteY6" fmla="*/ 75851 h 180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651" h="180538">
                  <a:moveTo>
                    <a:pt x="547" y="75851"/>
                  </a:moveTo>
                  <a:cubicBezTo>
                    <a:pt x="-4369" y="57416"/>
                    <a:pt x="25128" y="43896"/>
                    <a:pt x="37418" y="31606"/>
                  </a:cubicBezTo>
                  <a:cubicBezTo>
                    <a:pt x="49708" y="19316"/>
                    <a:pt x="58312" y="-7723"/>
                    <a:pt x="74289" y="2109"/>
                  </a:cubicBezTo>
                  <a:cubicBezTo>
                    <a:pt x="90266" y="11941"/>
                    <a:pt x="119763" y="61103"/>
                    <a:pt x="133282" y="90600"/>
                  </a:cubicBezTo>
                  <a:cubicBezTo>
                    <a:pt x="146801" y="120097"/>
                    <a:pt x="166466" y="170487"/>
                    <a:pt x="155405" y="179090"/>
                  </a:cubicBezTo>
                  <a:cubicBezTo>
                    <a:pt x="144344" y="187693"/>
                    <a:pt x="93954" y="155738"/>
                    <a:pt x="66915" y="142219"/>
                  </a:cubicBezTo>
                  <a:cubicBezTo>
                    <a:pt x="39876" y="128700"/>
                    <a:pt x="5463" y="94286"/>
                    <a:pt x="547" y="75851"/>
                  </a:cubicBezTo>
                  <a:close/>
                </a:path>
              </a:pathLst>
            </a:custGeom>
            <a:solidFill>
              <a:srgbClr val="2B614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60" name="Afbeelding 59">
            <a:extLst>
              <a:ext uri="{FF2B5EF4-FFF2-40B4-BE49-F238E27FC236}">
                <a16:creationId xmlns:a16="http://schemas.microsoft.com/office/drawing/2014/main" id="{C1FC1003-269A-A149-A98A-1C4D0D876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31" y="6071620"/>
            <a:ext cx="2707579" cy="58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F27DE-9206-1923-3C39-7903CBCE6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B05F3513-A4C5-AD71-A2D3-E131DC6B679B}"/>
              </a:ext>
            </a:extLst>
          </p:cNvPr>
          <p:cNvSpPr/>
          <p:nvPr/>
        </p:nvSpPr>
        <p:spPr>
          <a:xfrm>
            <a:off x="-1" y="0"/>
            <a:ext cx="12192001" cy="6647748"/>
          </a:xfrm>
          <a:prstGeom prst="rect">
            <a:avLst/>
          </a:prstGeom>
          <a:solidFill>
            <a:srgbClr val="E8DFDF"/>
          </a:solidFill>
          <a:ln>
            <a:solidFill>
              <a:srgbClr val="E8DF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C2B606DC-6B3F-E9A3-CDFF-0BBAA3E7A872}"/>
              </a:ext>
            </a:extLst>
          </p:cNvPr>
          <p:cNvSpPr/>
          <p:nvPr/>
        </p:nvSpPr>
        <p:spPr>
          <a:xfrm>
            <a:off x="0" y="6082748"/>
            <a:ext cx="12192000" cy="775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E70C6E3-E11D-7170-624E-55FFBC70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sz="3600" b="1" dirty="0">
                <a:solidFill>
                  <a:srgbClr val="5A1C1C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“</a:t>
            </a:r>
            <a:r>
              <a:rPr lang="nl-NL" sz="3600" b="1" dirty="0">
                <a:solidFill>
                  <a:srgbClr val="5A1C1C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Het ontwerpen van een goede les is geen eenmanszaak, maar een proces dat vraagt om input en reflectie van meerdere betrokkenen.”</a:t>
            </a:r>
            <a:endParaRPr lang="nl-NL" b="1" dirty="0">
              <a:solidFill>
                <a:srgbClr val="5A1C1C"/>
              </a:solidFill>
              <a:effectLst/>
              <a:latin typeface="Aptos" panose="020B0004020202020204" pitchFamily="34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BBEB8A3-AED5-EFFD-B904-CB49E0E41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6C30FAF5-299A-4037-1C4C-A22EDE09B60B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</p:spTree>
    <p:extLst>
      <p:ext uri="{BB962C8B-B14F-4D97-AF65-F5344CB8AC3E}">
        <p14:creationId xmlns:p14="http://schemas.microsoft.com/office/powerpoint/2010/main" val="315152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64B20-00E2-1115-940E-D70D7B33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9508958" cy="589616"/>
          </a:xfrm>
        </p:spPr>
        <p:txBody>
          <a:bodyPr>
            <a:noAutofit/>
          </a:bodyPr>
          <a:lstStyle/>
          <a:p>
            <a:r>
              <a:rPr lang="nl-NL" b="1" dirty="0">
                <a:solidFill>
                  <a:srgbClr val="EA4E1B"/>
                </a:solidFill>
                <a:latin typeface="Aptos" panose="020B0004020202020204" pitchFamily="34" charset="0"/>
              </a:rPr>
              <a:t>Opbouw Lesson </a:t>
            </a:r>
            <a:r>
              <a:rPr lang="nl-NL" b="1" dirty="0" err="1">
                <a:solidFill>
                  <a:srgbClr val="EA4E1B"/>
                </a:solidFill>
                <a:latin typeface="Aptos" panose="020B0004020202020204" pitchFamily="34" charset="0"/>
              </a:rPr>
              <a:t>Study</a:t>
            </a:r>
            <a:r>
              <a:rPr lang="nl-NL" b="1" dirty="0">
                <a:solidFill>
                  <a:srgbClr val="EA4E1B"/>
                </a:solidFill>
                <a:latin typeface="Aptos" panose="020B0004020202020204" pitchFamily="34" charset="0"/>
              </a:rPr>
              <a:t> kaarten</a:t>
            </a:r>
          </a:p>
        </p:txBody>
      </p:sp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0F9B627C-528A-2588-B6F2-7EDF4E3C4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Mindset</a:t>
            </a:r>
            <a:r>
              <a:rPr lang="nl-NL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kaarten</a:t>
            </a:r>
            <a:r>
              <a:rPr lang="nl-NL" dirty="0">
                <a:latin typeface="Open Sans" pitchFamily="2" charset="0"/>
                <a:ea typeface="Open Sans" pitchFamily="2" charset="0"/>
                <a:cs typeface="Open Sans" pitchFamily="2" charset="0"/>
              </a:rPr>
              <a:t>: gericht op samenwerking en het benutten van kwaliteiten en talenten binnen het Lesson </a:t>
            </a:r>
            <a:r>
              <a:rPr lang="nl-NL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Study</a:t>
            </a:r>
            <a:r>
              <a:rPr lang="nl-NL" dirty="0">
                <a:latin typeface="Open Sans" pitchFamily="2" charset="0"/>
                <a:ea typeface="Open Sans" pitchFamily="2" charset="0"/>
                <a:cs typeface="Open Sans" pitchFamily="2" charset="0"/>
              </a:rPr>
              <a:t>-team.  </a:t>
            </a:r>
          </a:p>
          <a:p>
            <a:endParaRPr lang="nl-NL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indent="0">
              <a:buNone/>
            </a:pPr>
            <a:r>
              <a:rPr lang="nl-NL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Actiekaarten</a:t>
            </a:r>
            <a:r>
              <a:rPr lang="nl-NL" dirty="0">
                <a:latin typeface="Open Sans" pitchFamily="2" charset="0"/>
                <a:ea typeface="Open Sans" pitchFamily="2" charset="0"/>
                <a:cs typeface="Open Sans" pitchFamily="2" charset="0"/>
              </a:rPr>
              <a:t>: gericht op ondersteuning bij de verschillende fasen van de Lesson </a:t>
            </a:r>
            <a:r>
              <a:rPr lang="nl-NL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Study</a:t>
            </a:r>
            <a:r>
              <a:rPr lang="nl-NL" dirty="0">
                <a:latin typeface="Open Sans" pitchFamily="2" charset="0"/>
                <a:ea typeface="Open Sans" pitchFamily="2" charset="0"/>
                <a:cs typeface="Open Sans" pitchFamily="2" charset="0"/>
              </a:rPr>
              <a:t>-cyclus.  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71FC87DE-A616-298B-FA84-D29028C1D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0D0B28E0-6B24-5AE5-15CF-02636E504271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</p:spTree>
    <p:extLst>
      <p:ext uri="{BB962C8B-B14F-4D97-AF65-F5344CB8AC3E}">
        <p14:creationId xmlns:p14="http://schemas.microsoft.com/office/powerpoint/2010/main" val="3181339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57D04227-6D8D-41E4-B0E8-B0EF06267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3271" y="1010585"/>
            <a:ext cx="5708866" cy="589616"/>
          </a:xfrm>
        </p:spPr>
        <p:txBody>
          <a:bodyPr>
            <a:noAutofit/>
          </a:bodyPr>
          <a:lstStyle/>
          <a:p>
            <a:r>
              <a:rPr lang="nl-NL" sz="2800" b="1" dirty="0">
                <a:solidFill>
                  <a:srgbClr val="EA4E1B"/>
                </a:solidFill>
                <a:latin typeface="Aptos" panose="020B0004020202020204" pitchFamily="34" charset="0"/>
              </a:rPr>
              <a:t>Een Lesson </a:t>
            </a:r>
            <a:r>
              <a:rPr lang="nl-NL" sz="2800" b="1" dirty="0" err="1">
                <a:solidFill>
                  <a:srgbClr val="EA4E1B"/>
                </a:solidFill>
                <a:latin typeface="Aptos" panose="020B0004020202020204" pitchFamily="34" charset="0"/>
              </a:rPr>
              <a:t>Study</a:t>
            </a:r>
            <a:r>
              <a:rPr lang="nl-NL" sz="2800" b="1" dirty="0">
                <a:solidFill>
                  <a:srgbClr val="EA4E1B"/>
                </a:solidFill>
                <a:latin typeface="Aptos" panose="020B0004020202020204" pitchFamily="34" charset="0"/>
              </a:rPr>
              <a:t>-cyclus vraagt om constructief samenwerken:</a:t>
            </a:r>
            <a:br>
              <a:rPr lang="nl-NL" sz="2800" b="1" dirty="0">
                <a:solidFill>
                  <a:srgbClr val="EA4E1B"/>
                </a:solidFill>
                <a:latin typeface="Aptos" panose="020B0004020202020204" pitchFamily="34" charset="0"/>
              </a:rPr>
            </a:br>
            <a:endParaRPr lang="nl-NL" sz="2800" b="1" dirty="0">
              <a:solidFill>
                <a:srgbClr val="EA4E1B"/>
              </a:solidFill>
              <a:latin typeface="Aptos" panose="020B0004020202020204" pitchFamily="34" charset="0"/>
            </a:endParaRPr>
          </a:p>
        </p:txBody>
      </p:sp>
      <p:sp>
        <p:nvSpPr>
          <p:cNvPr id="6" name="Tijdelijke aanduiding voor inhoud 10">
            <a:extLst>
              <a:ext uri="{FF2B5EF4-FFF2-40B4-BE49-F238E27FC236}">
                <a16:creationId xmlns:a16="http://schemas.microsoft.com/office/drawing/2014/main" id="{57265A58-02D8-09CD-E637-EA81077A5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3271" y="1825625"/>
            <a:ext cx="5708867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nl-NL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Ben je iemand die resultaatgericht te werk gaat en graag samenwerkt? </a:t>
            </a:r>
          </a:p>
          <a:p>
            <a:pPr>
              <a:buFont typeface="Wingdings" pitchFamily="2" charset="2"/>
              <a:buChar char="§"/>
            </a:pPr>
            <a:r>
              <a:rPr lang="nl-NL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Of werk je liever solistisch met aandacht voor het proces?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092AD23-BDBA-89E1-8B7F-6230F3614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8C5CB269-21CA-DC0E-EB73-5D9AE901D387}"/>
              </a:ext>
            </a:extLst>
          </p:cNvPr>
          <p:cNvSpPr txBox="1">
            <a:spLocks/>
          </p:cNvSpPr>
          <p:nvPr/>
        </p:nvSpPr>
        <p:spPr>
          <a:xfrm>
            <a:off x="588650" y="3611535"/>
            <a:ext cx="3881718" cy="5896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Informatie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pagina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83B41A96-1A31-69C1-4636-B6C97EDB8926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F8EBBD0F-FC94-ADDE-A13D-1BB48C385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" y="0"/>
            <a:ext cx="4411781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35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B833D-D63F-9344-2844-DC3339818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4A074655-21EC-1501-35B3-45479A03D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3271" y="1010585"/>
            <a:ext cx="5708866" cy="589616"/>
          </a:xfrm>
        </p:spPr>
        <p:txBody>
          <a:bodyPr>
            <a:noAutofit/>
          </a:bodyPr>
          <a:lstStyle/>
          <a:p>
            <a:r>
              <a:rPr lang="nl-NL" sz="2800" b="1" dirty="0">
                <a:solidFill>
                  <a:srgbClr val="EA4E1B"/>
                </a:solidFill>
                <a:latin typeface="Aptos" panose="020B0004020202020204" pitchFamily="34" charset="0"/>
              </a:rPr>
              <a:t>Een vraagstuk op klassenniveau:</a:t>
            </a:r>
          </a:p>
        </p:txBody>
      </p:sp>
      <p:sp>
        <p:nvSpPr>
          <p:cNvPr id="6" name="Tijdelijke aanduiding voor inhoud 10">
            <a:extLst>
              <a:ext uri="{FF2B5EF4-FFF2-40B4-BE49-F238E27FC236}">
                <a16:creationId xmlns:a16="http://schemas.microsoft.com/office/drawing/2014/main" id="{C56B69CE-94F5-24B3-950C-3EEC0F91C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3271" y="1825625"/>
            <a:ext cx="570886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latin typeface="Open Sans" pitchFamily="2" charset="0"/>
                <a:ea typeface="Open Sans" pitchFamily="2" charset="0"/>
                <a:cs typeface="Open Sans" pitchFamily="2" charset="0"/>
              </a:rPr>
              <a:t>“Zijn wij als leerkrachten in staat leerstofaanbod te ontwerpen waarin we tegemoet komen aan de verschillende onderwijsbehoeften van leerlingen?”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2FC8F8A-C9B8-DF1F-0A3C-2F75FC9FF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090AC487-792A-D158-A908-546496062140}"/>
              </a:ext>
            </a:extLst>
          </p:cNvPr>
          <p:cNvSpPr txBox="1">
            <a:spLocks/>
          </p:cNvSpPr>
          <p:nvPr/>
        </p:nvSpPr>
        <p:spPr>
          <a:xfrm>
            <a:off x="588650" y="3611535"/>
            <a:ext cx="3881718" cy="5896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Informatie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pagina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36DDFB30-821B-E9E6-70AD-F9CF49AE13E7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67B6042-5165-DA7E-C5BF-41E1C8137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" y="0"/>
            <a:ext cx="4411786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916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62F389-AF5C-DB4A-F8F4-6925DCA53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D5136217-E147-3853-CC43-C13DD98D4E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40" r="3560"/>
          <a:stretch/>
        </p:blipFill>
        <p:spPr>
          <a:xfrm rot="5400000">
            <a:off x="2511985" y="-1926383"/>
            <a:ext cx="6857999" cy="10710768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216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B8AA8-6675-D9B0-3D4A-127F8832D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8B516-748A-9918-19B9-E599B8B2D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10515600" cy="589616"/>
          </a:xfrm>
        </p:spPr>
        <p:txBody>
          <a:bodyPr>
            <a:noAutofit/>
          </a:bodyPr>
          <a:lstStyle/>
          <a:p>
            <a:r>
              <a:rPr lang="nl-NL" b="1" dirty="0">
                <a:solidFill>
                  <a:srgbClr val="EA4E1B"/>
                </a:solidFill>
                <a:latin typeface="Aptos" panose="020B0004020202020204" pitchFamily="34" charset="0"/>
              </a:rPr>
              <a:t>Uitgangspunten Lesson </a:t>
            </a:r>
            <a:r>
              <a:rPr lang="nl-NL" b="1" dirty="0" err="1">
                <a:solidFill>
                  <a:srgbClr val="EA4E1B"/>
                </a:solidFill>
                <a:latin typeface="Aptos" panose="020B0004020202020204" pitchFamily="34" charset="0"/>
              </a:rPr>
              <a:t>Study</a:t>
            </a:r>
            <a:r>
              <a:rPr lang="nl-NL" b="1" dirty="0">
                <a:solidFill>
                  <a:srgbClr val="EA4E1B"/>
                </a:solidFill>
                <a:latin typeface="Aptos" panose="020B0004020202020204" pitchFamily="34" charset="0"/>
              </a:rPr>
              <a:t> kaarten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E0FA0EFC-53EB-BDDC-DA6E-02C17C5D1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2E2705EA-832A-6462-BE97-649F48D1F893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1C322C8-6C92-AA68-7F52-0AAE81A72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294587" cy="4351338"/>
          </a:xfrm>
        </p:spPr>
        <p:txBody>
          <a:bodyPr>
            <a:noAutofit/>
          </a:bodyPr>
          <a:lstStyle/>
          <a:p>
            <a:pPr defTabSz="245882">
              <a:defRPr/>
            </a:pPr>
            <a:r>
              <a:rPr lang="nl-NL" sz="2800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Het goede gesprek</a:t>
            </a:r>
          </a:p>
          <a:p>
            <a:pPr defTabSz="245882">
              <a:defRPr/>
            </a:pPr>
            <a:r>
              <a:rPr lang="nl-NL" sz="2800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Samen werken en samen leren</a:t>
            </a:r>
          </a:p>
          <a:p>
            <a:pPr defTabSz="245882">
              <a:defRPr/>
            </a:pPr>
            <a:r>
              <a:rPr lang="nl-NL" sz="2800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Kwaliteiten en talenten</a:t>
            </a:r>
          </a:p>
          <a:p>
            <a:pPr defTabSz="245882">
              <a:defRPr/>
            </a:pPr>
            <a:r>
              <a:rPr lang="nl-NL" sz="2800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Vakinhoud en (vak)didactiek</a:t>
            </a:r>
          </a:p>
          <a:p>
            <a:pPr defTabSz="245882">
              <a:defRPr/>
            </a:pPr>
            <a:r>
              <a:rPr lang="nl-NL" sz="2800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Interactie en dialoog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804A0EE0-CD6D-843D-0DE6-20030E12E3BD}"/>
              </a:ext>
            </a:extLst>
          </p:cNvPr>
          <p:cNvSpPr txBox="1">
            <a:spLocks/>
          </p:cNvSpPr>
          <p:nvPr/>
        </p:nvSpPr>
        <p:spPr>
          <a:xfrm>
            <a:off x="6059213" y="1825625"/>
            <a:ext cx="529458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45882">
              <a:defRPr/>
            </a:pPr>
            <a:r>
              <a:rPr lang="nl-NL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Tijd nemen voor groei</a:t>
            </a:r>
          </a:p>
          <a:p>
            <a:pPr defTabSz="245882">
              <a:defRPr/>
            </a:pPr>
            <a:r>
              <a:rPr lang="nl-NL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Verwondering als motor</a:t>
            </a:r>
          </a:p>
          <a:p>
            <a:pPr defTabSz="245882">
              <a:defRPr/>
            </a:pPr>
            <a:r>
              <a:rPr lang="nl-NL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Onderzoekend vermogen</a:t>
            </a:r>
          </a:p>
          <a:p>
            <a:pPr defTabSz="245882">
              <a:defRPr/>
            </a:pPr>
            <a:r>
              <a:rPr lang="nl-NL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Redeneren en evalueren</a:t>
            </a:r>
          </a:p>
          <a:p>
            <a:pPr defTabSz="245882">
              <a:defRPr/>
            </a:pPr>
            <a:r>
              <a:rPr lang="nl-NL" dirty="0">
                <a:latin typeface="Ropa soft pro" panose="020B0504020101010102" pitchFamily="34" charset="0"/>
                <a:ea typeface="Open Sans" pitchFamily="2" charset="0"/>
                <a:cs typeface="Ropa soft pro" panose="020B0504020101010102" pitchFamily="34" charset="0"/>
              </a:rPr>
              <a:t>Vakmanschap</a:t>
            </a:r>
          </a:p>
        </p:txBody>
      </p:sp>
    </p:spTree>
    <p:extLst>
      <p:ext uri="{BB962C8B-B14F-4D97-AF65-F5344CB8AC3E}">
        <p14:creationId xmlns:p14="http://schemas.microsoft.com/office/powerpoint/2010/main" val="4205871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F070E-24F8-92CC-123F-08D72F741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8903FA71-93A3-54BB-8FBF-E9C3F623B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D55B99D2-189E-EBFC-1D86-5493900AB4CE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5553636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Samen opleiden met Lesson </a:t>
            </a:r>
            <a:r>
              <a:rPr kumimoji="0" lang="nl-NL" sz="1200" b="0" i="0" u="none" strike="noStrike" kern="1200" cap="none" spc="300" normalizeH="0" baseline="0" noProof="0" dirty="0" err="1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Study</a:t>
            </a:r>
            <a:r>
              <a:rPr kumimoji="0" lang="nl-NL" sz="1200" b="0" i="0" u="none" strike="noStrike" kern="1200" cap="none" spc="300" normalizeH="0" baseline="0" noProof="0" dirty="0">
                <a:ln>
                  <a:noFill/>
                </a:ln>
                <a:solidFill>
                  <a:srgbClr val="5A1C1D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+mj-cs"/>
              </a:rPr>
              <a:t> | 09 april 2025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B12E025-F50D-9160-A873-0D7981C4A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1263" y="412713"/>
            <a:ext cx="8729474" cy="542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0768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D5941979C92F4D85260E9F17E6EFC8" ma:contentTypeVersion="15" ma:contentTypeDescription="Een nieuw document maken." ma:contentTypeScope="" ma:versionID="ecb3b093c28f94850d1e472e8b7b8922">
  <xsd:schema xmlns:xsd="http://www.w3.org/2001/XMLSchema" xmlns:xs="http://www.w3.org/2001/XMLSchema" xmlns:p="http://schemas.microsoft.com/office/2006/metadata/properties" xmlns:ns2="cb77cdb2-d043-49ef-964c-5f83165295b4" xmlns:ns3="c79f7fc8-4be1-468e-8532-b0361ae864ff" targetNamespace="http://schemas.microsoft.com/office/2006/metadata/properties" ma:root="true" ma:fieldsID="b1cab234f42c6667c78940449aec6fc8" ns2:_="" ns3:_="">
    <xsd:import namespace="cb77cdb2-d043-49ef-964c-5f83165295b4"/>
    <xsd:import namespace="c79f7fc8-4be1-468e-8532-b0361ae864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77cdb2-d043-49ef-964c-5f83165295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Afbeeldingtags" ma:readOnly="false" ma:fieldId="{5cf76f15-5ced-4ddc-b409-7134ff3c332f}" ma:taxonomyMulti="true" ma:sspId="8fae4888-539b-421a-988d-82a1b1fdd0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f7fc8-4be1-468e-8532-b0361ae864f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de83920-75bc-4666-9615-e5e2aa8a7bd0}" ma:internalName="TaxCatchAll" ma:showField="CatchAllData" ma:web="c79f7fc8-4be1-468e-8532-b0361ae864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9f7fc8-4be1-468e-8532-b0361ae864ff" xsi:nil="true"/>
    <lcf76f155ced4ddcb4097134ff3c332f xmlns="cb77cdb2-d043-49ef-964c-5f83165295b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66838E-6A3D-4FBE-9E5A-FA9EFFF077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C046C-14DB-4287-A337-E142D8F84780}"/>
</file>

<file path=customXml/itemProps3.xml><?xml version="1.0" encoding="utf-8"?>
<ds:datastoreItem xmlns:ds="http://schemas.openxmlformats.org/officeDocument/2006/customXml" ds:itemID="{78E097EE-703D-456F-B853-182CEC5CBD91}">
  <ds:schemaRefs>
    <ds:schemaRef ds:uri="70198632-6b8e-4220-97fa-dd8ade7b0852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  <ds:schemaRef ds:uri="9d63a05d-7c5e-442e-b851-f6de18eeb31b"/>
    <ds:schemaRef ds:uri="http://purl.org/dc/dcmitype/"/>
    <ds:schemaRef ds:uri="http://schemas.microsoft.com/office/2006/metadata/properties"/>
    <ds:schemaRef ds:uri="http://schemas.openxmlformats.org/package/2006/metadata/core-properties"/>
    <ds:schemaRef ds:uri="1dac6cd6-3221-474f-ac88-d6e6bc6358c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6182</TotalTime>
  <Words>482</Words>
  <Application>Microsoft Office PowerPoint</Application>
  <PresentationFormat>Breedbeeld</PresentationFormat>
  <Paragraphs>81</Paragraphs>
  <Slides>15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10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7" baseType="lpstr">
      <vt:lpstr>Aptos</vt:lpstr>
      <vt:lpstr>Aptos Display</vt:lpstr>
      <vt:lpstr>Aptos SemiBold</vt:lpstr>
      <vt:lpstr>Arial</vt:lpstr>
      <vt:lpstr>Calibri</vt:lpstr>
      <vt:lpstr>Calibri Light</vt:lpstr>
      <vt:lpstr>Open Sans</vt:lpstr>
      <vt:lpstr>Ropa soft pro</vt:lpstr>
      <vt:lpstr>Ropa soft pro</vt:lpstr>
      <vt:lpstr>Wingdings</vt:lpstr>
      <vt:lpstr>Kantoorthema</vt:lpstr>
      <vt:lpstr>1_Kantoorthema</vt:lpstr>
      <vt:lpstr>Talenten | check-in</vt:lpstr>
      <vt:lpstr>Workshop Samen Opleiden met Lesson Study</vt:lpstr>
      <vt:lpstr>“Het ontwerpen van een goede les is geen eenmanszaak, maar een proces dat vraagt om input en reflectie van meerdere betrokkenen.”</vt:lpstr>
      <vt:lpstr>Opbouw Lesson Study kaarten</vt:lpstr>
      <vt:lpstr>Een Lesson Study-cyclus vraagt om constructief samenwerken: </vt:lpstr>
      <vt:lpstr>Een vraagstuk op klassenniveau:</vt:lpstr>
      <vt:lpstr>PowerPoint-presentatie</vt:lpstr>
      <vt:lpstr>Uitgangspunten Lesson Study kaarten</vt:lpstr>
      <vt:lpstr>PowerPoint-presentatie</vt:lpstr>
      <vt:lpstr>Toepassen en Uitproberen </vt:lpstr>
      <vt:lpstr>Meerwaarde</vt:lpstr>
      <vt:lpstr>“In elk groepje zit wel een vraagstukontleder.” </vt:lpstr>
      <vt:lpstr>Ervaringen Lesson Study en talent</vt:lpstr>
      <vt:lpstr>PowerPoint-presentatie</vt:lpstr>
      <vt:lpstr>Bedankt voor  uw aanwezigheid!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Marjolijn Peltenburg</cp:lastModifiedBy>
  <cp:revision>7</cp:revision>
  <dcterms:created xsi:type="dcterms:W3CDTF">2025-04-03T12:42:16Z</dcterms:created>
  <dcterms:modified xsi:type="dcterms:W3CDTF">2025-04-13T11:38:36Z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0x010100E7D5941979C92F4D85260E9F17E6EFC8</vt:lpwstr>
  </property>
  <property fmtid="{D5CDD505-2E9C-101B-9397-08002B2CF9AE}" pid="3" name="MediaServiceImageTags">
    <vt:lpwstr/>
  </property>
</Properties>
</file>